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67" r:id="rId3"/>
    <p:sldId id="257" r:id="rId4"/>
    <p:sldId id="258" r:id="rId5"/>
    <p:sldId id="272" r:id="rId6"/>
    <p:sldId id="259" r:id="rId7"/>
    <p:sldId id="260" r:id="rId8"/>
    <p:sldId id="261" r:id="rId9"/>
    <p:sldId id="262" r:id="rId10"/>
    <p:sldId id="273" r:id="rId11"/>
    <p:sldId id="275" r:id="rId12"/>
    <p:sldId id="276" r:id="rId13"/>
    <p:sldId id="263" r:id="rId14"/>
    <p:sldId id="265"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1pPr>
    <a:lvl2pPr marL="0" marR="0" indent="2286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2pPr>
    <a:lvl3pPr marL="0" marR="0" indent="4572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3pPr>
    <a:lvl4pPr marL="0" marR="0" indent="6858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4pPr>
    <a:lvl5pPr marL="0" marR="0" indent="9144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5pPr>
    <a:lvl6pPr marL="0" marR="0" indent="11430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6pPr>
    <a:lvl7pPr marL="0" marR="0" indent="13716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7pPr>
    <a:lvl8pPr marL="0" marR="0" indent="16002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8pPr>
    <a:lvl9pPr marL="0" marR="0" indent="18288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E"/>
    <a:srgbClr val="F77D4C"/>
    <a:srgbClr val="2A69A8"/>
    <a:srgbClr val="0E9686"/>
    <a:srgbClr val="13D3BC"/>
    <a:srgbClr val="3782CD"/>
    <a:srgbClr val="6FA5DB"/>
    <a:srgbClr val="4F92D3"/>
    <a:srgbClr val="3D7A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3"/>
    <p:restoredTop sz="94694"/>
  </p:normalViewPr>
  <p:slideViewPr>
    <p:cSldViewPr snapToGrid="0" snapToObjects="1">
      <p:cViewPr varScale="1">
        <p:scale>
          <a:sx n="66" d="100"/>
          <a:sy n="66" d="100"/>
        </p:scale>
        <p:origin x="632" y="208"/>
      </p:cViewPr>
      <p:guideLst/>
    </p:cSldViewPr>
  </p:slideViewPr>
  <p:notesTextViewPr>
    <p:cViewPr>
      <p:scale>
        <a:sx n="1" d="1"/>
        <a:sy n="1" d="1"/>
      </p:scale>
      <p:origin x="0" y="0"/>
    </p:cViewPr>
  </p:notesTextViewPr>
  <p:sorterViewPr>
    <p:cViewPr>
      <p:scale>
        <a:sx n="60" d="100"/>
        <a:sy n="60" d="100"/>
      </p:scale>
      <p:origin x="0" y="-1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14E89-C034-4754-99A1-C9FAC437B4A8}" type="doc">
      <dgm:prSet loTypeId="urn:microsoft.com/office/officeart/2005/8/layout/chevron1" loCatId="process" qsTypeId="urn:microsoft.com/office/officeart/2005/8/quickstyle/simple1" qsCatId="simple" csTypeId="urn:microsoft.com/office/officeart/2005/8/colors/accent1_2" csCatId="accent1" phldr="1"/>
      <dgm:spPr/>
    </dgm:pt>
    <dgm:pt modelId="{BE389362-46C6-4EA6-827C-FD593B51D2F8}">
      <dgm:prSet phldrT="[Text]"/>
      <dgm:spPr>
        <a:solidFill>
          <a:schemeClr val="tx1">
            <a:lumMod val="60000"/>
            <a:lumOff val="40000"/>
          </a:schemeClr>
        </a:solidFill>
      </dgm:spPr>
      <dgm:t>
        <a:bodyPr/>
        <a:lstStyle/>
        <a:p>
          <a:r>
            <a:rPr lang="en-US" dirty="0">
              <a:latin typeface="Helvetica" pitchFamily="2" charset="0"/>
            </a:rPr>
            <a:t>CQ</a:t>
          </a:r>
        </a:p>
      </dgm:t>
    </dgm:pt>
    <dgm:pt modelId="{E2A5567A-2787-4C69-B835-96E8A669C115}" type="parTrans" cxnId="{816F041A-B461-48AA-B45F-6764CFFB3391}">
      <dgm:prSet/>
      <dgm:spPr/>
      <dgm:t>
        <a:bodyPr/>
        <a:lstStyle/>
        <a:p>
          <a:endParaRPr lang="en-US"/>
        </a:p>
      </dgm:t>
    </dgm:pt>
    <dgm:pt modelId="{BC5ECEA9-CAC9-43E2-A9DC-4E864318D09A}" type="sibTrans" cxnId="{816F041A-B461-48AA-B45F-6764CFFB3391}">
      <dgm:prSet/>
      <dgm:spPr/>
      <dgm:t>
        <a:bodyPr/>
        <a:lstStyle/>
        <a:p>
          <a:endParaRPr lang="en-US"/>
        </a:p>
      </dgm:t>
    </dgm:pt>
    <dgm:pt modelId="{F1C63A18-3D64-4D90-AB35-ACCF3157D906}">
      <dgm:prSet phldrT="[Text]"/>
      <dgm:spPr>
        <a:solidFill>
          <a:schemeClr val="accent2"/>
        </a:solidFill>
      </dgm:spPr>
      <dgm:t>
        <a:bodyPr/>
        <a:lstStyle/>
        <a:p>
          <a:r>
            <a:rPr lang="en-US" dirty="0">
              <a:latin typeface="Helvetica" pitchFamily="2" charset="0"/>
            </a:rPr>
            <a:t>ETL</a:t>
          </a:r>
        </a:p>
      </dgm:t>
    </dgm:pt>
    <dgm:pt modelId="{861875E4-D54F-4335-97D2-3365E8D8F757}" type="parTrans" cxnId="{1E86756A-09E7-4665-9754-C611157D2BBC}">
      <dgm:prSet/>
      <dgm:spPr/>
      <dgm:t>
        <a:bodyPr/>
        <a:lstStyle/>
        <a:p>
          <a:endParaRPr lang="en-US"/>
        </a:p>
      </dgm:t>
    </dgm:pt>
    <dgm:pt modelId="{DF11BE1B-4D9A-48C2-BB6B-D759827ED42B}" type="sibTrans" cxnId="{1E86756A-09E7-4665-9754-C611157D2BBC}">
      <dgm:prSet/>
      <dgm:spPr/>
      <dgm:t>
        <a:bodyPr/>
        <a:lstStyle/>
        <a:p>
          <a:endParaRPr lang="en-US"/>
        </a:p>
      </dgm:t>
    </dgm:pt>
    <dgm:pt modelId="{FAD46F3D-2EC2-47B3-A267-7654CFCD73B5}">
      <dgm:prSet phldrT="[Text]"/>
      <dgm:spPr>
        <a:solidFill>
          <a:schemeClr val="accent1"/>
        </a:solidFill>
      </dgm:spPr>
      <dgm:t>
        <a:bodyPr/>
        <a:lstStyle/>
        <a:p>
          <a:r>
            <a:rPr lang="en-US" dirty="0">
              <a:latin typeface="Helvetica" pitchFamily="2" charset="0"/>
            </a:rPr>
            <a:t>RD</a:t>
          </a:r>
        </a:p>
      </dgm:t>
    </dgm:pt>
    <dgm:pt modelId="{9BA74197-C789-4C23-8C79-AC7F52268577}" type="parTrans" cxnId="{2A1502CF-D6E0-4F4B-B4A4-DE7BD487EFA9}">
      <dgm:prSet/>
      <dgm:spPr/>
      <dgm:t>
        <a:bodyPr/>
        <a:lstStyle/>
        <a:p>
          <a:endParaRPr lang="en-US"/>
        </a:p>
      </dgm:t>
    </dgm:pt>
    <dgm:pt modelId="{F65DB5AC-1D82-4472-8B9A-7D2241318AFB}" type="sibTrans" cxnId="{2A1502CF-D6E0-4F4B-B4A4-DE7BD487EFA9}">
      <dgm:prSet/>
      <dgm:spPr/>
      <dgm:t>
        <a:bodyPr/>
        <a:lstStyle/>
        <a:p>
          <a:endParaRPr lang="en-US"/>
        </a:p>
      </dgm:t>
    </dgm:pt>
    <dgm:pt modelId="{08092432-50BE-4284-AFEB-C0B44284A3F2}">
      <dgm:prSet phldrT="[Text]"/>
      <dgm:spPr>
        <a:solidFill>
          <a:schemeClr val="accent4"/>
        </a:solidFill>
      </dgm:spPr>
      <dgm:t>
        <a:bodyPr/>
        <a:lstStyle/>
        <a:p>
          <a:r>
            <a:rPr lang="en-US" dirty="0">
              <a:latin typeface="Helvetica" pitchFamily="2" charset="0"/>
            </a:rPr>
            <a:t>RVP</a:t>
          </a:r>
        </a:p>
      </dgm:t>
    </dgm:pt>
    <dgm:pt modelId="{E6124251-B2DC-4E2C-89E8-6075EE79EFD4}" type="parTrans" cxnId="{B9A54D0F-DFCC-4430-B773-76D1F8EF99AC}">
      <dgm:prSet/>
      <dgm:spPr/>
      <dgm:t>
        <a:bodyPr/>
        <a:lstStyle/>
        <a:p>
          <a:endParaRPr lang="en-US"/>
        </a:p>
      </dgm:t>
    </dgm:pt>
    <dgm:pt modelId="{793944DF-CE0C-42ED-91AF-24A45BF28387}" type="sibTrans" cxnId="{B9A54D0F-DFCC-4430-B773-76D1F8EF99AC}">
      <dgm:prSet/>
      <dgm:spPr/>
      <dgm:t>
        <a:bodyPr/>
        <a:lstStyle/>
        <a:p>
          <a:endParaRPr lang="en-US"/>
        </a:p>
      </dgm:t>
    </dgm:pt>
    <dgm:pt modelId="{ECE826AF-B573-4126-882B-00CC01B6888C}">
      <dgm:prSet phldrT="[Text]"/>
      <dgm:spPr>
        <a:solidFill>
          <a:srgbClr val="FF6600"/>
        </a:solidFill>
      </dgm:spPr>
      <dgm:t>
        <a:bodyPr/>
        <a:lstStyle/>
        <a:p>
          <a:r>
            <a:rPr lang="en-US" dirty="0">
              <a:latin typeface="Helvetica" pitchFamily="2" charset="0"/>
            </a:rPr>
            <a:t>SVP</a:t>
          </a:r>
        </a:p>
      </dgm:t>
    </dgm:pt>
    <dgm:pt modelId="{BB93D307-1506-447C-90AA-E994CB9DB5F4}" type="parTrans" cxnId="{53FAF381-39F6-4100-8318-A848266F62AC}">
      <dgm:prSet/>
      <dgm:spPr/>
      <dgm:t>
        <a:bodyPr/>
        <a:lstStyle/>
        <a:p>
          <a:endParaRPr lang="en-US"/>
        </a:p>
      </dgm:t>
    </dgm:pt>
    <dgm:pt modelId="{359B7108-9D11-4FC8-B545-B08FC3668C69}" type="sibTrans" cxnId="{53FAF381-39F6-4100-8318-A848266F62AC}">
      <dgm:prSet/>
      <dgm:spPr/>
      <dgm:t>
        <a:bodyPr/>
        <a:lstStyle/>
        <a:p>
          <a:endParaRPr lang="en-US"/>
        </a:p>
      </dgm:t>
    </dgm:pt>
    <dgm:pt modelId="{1D677200-1107-433B-ABE0-813076316F7C}" type="pres">
      <dgm:prSet presAssocID="{63D14E89-C034-4754-99A1-C9FAC437B4A8}" presName="Name0" presStyleCnt="0">
        <dgm:presLayoutVars>
          <dgm:dir/>
          <dgm:animLvl val="lvl"/>
          <dgm:resizeHandles val="exact"/>
        </dgm:presLayoutVars>
      </dgm:prSet>
      <dgm:spPr/>
    </dgm:pt>
    <dgm:pt modelId="{3F24335A-B0ED-4936-9ACB-CE73A7AA171E}" type="pres">
      <dgm:prSet presAssocID="{BE389362-46C6-4EA6-827C-FD593B51D2F8}" presName="parTxOnly" presStyleLbl="node1" presStyleIdx="0" presStyleCnt="5" custLinFactNeighborX="35630" custLinFactNeighborY="346">
        <dgm:presLayoutVars>
          <dgm:chMax val="0"/>
          <dgm:chPref val="0"/>
          <dgm:bulletEnabled val="1"/>
        </dgm:presLayoutVars>
      </dgm:prSet>
      <dgm:spPr>
        <a:prstGeom prst="homePlate">
          <a:avLst/>
        </a:prstGeom>
      </dgm:spPr>
    </dgm:pt>
    <dgm:pt modelId="{0A64A325-D7A2-4163-AA76-5F5BCF4745D1}" type="pres">
      <dgm:prSet presAssocID="{BC5ECEA9-CAC9-43E2-A9DC-4E864318D09A}" presName="parTxOnlySpace" presStyleCnt="0"/>
      <dgm:spPr/>
    </dgm:pt>
    <dgm:pt modelId="{DFFE9BA0-A7EA-47E8-B96A-982BB72E2D2A}" type="pres">
      <dgm:prSet presAssocID="{F1C63A18-3D64-4D90-AB35-ACCF3157D906}" presName="parTxOnly" presStyleLbl="node1" presStyleIdx="1" presStyleCnt="5">
        <dgm:presLayoutVars>
          <dgm:chMax val="0"/>
          <dgm:chPref val="0"/>
          <dgm:bulletEnabled val="1"/>
        </dgm:presLayoutVars>
      </dgm:prSet>
      <dgm:spPr/>
    </dgm:pt>
    <dgm:pt modelId="{B56A097A-E429-48AB-8B3F-CCE08A1322A8}" type="pres">
      <dgm:prSet presAssocID="{DF11BE1B-4D9A-48C2-BB6B-D759827ED42B}" presName="parTxOnlySpace" presStyleCnt="0"/>
      <dgm:spPr/>
    </dgm:pt>
    <dgm:pt modelId="{19CE79E8-C84A-47E5-AFE0-FCC24E4762E8}" type="pres">
      <dgm:prSet presAssocID="{FAD46F3D-2EC2-47B3-A267-7654CFCD73B5}" presName="parTxOnly" presStyleLbl="node1" presStyleIdx="2" presStyleCnt="5" custLinFactNeighborX="3008" custLinFactNeighborY="1063">
        <dgm:presLayoutVars>
          <dgm:chMax val="0"/>
          <dgm:chPref val="0"/>
          <dgm:bulletEnabled val="1"/>
        </dgm:presLayoutVars>
      </dgm:prSet>
      <dgm:spPr/>
    </dgm:pt>
    <dgm:pt modelId="{378105A7-5944-46FF-AC2B-2EC671DFA400}" type="pres">
      <dgm:prSet presAssocID="{F65DB5AC-1D82-4472-8B9A-7D2241318AFB}" presName="parTxOnlySpace" presStyleCnt="0"/>
      <dgm:spPr/>
    </dgm:pt>
    <dgm:pt modelId="{4E96C47D-311D-496A-8877-6E3E6F342083}" type="pres">
      <dgm:prSet presAssocID="{08092432-50BE-4284-AFEB-C0B44284A3F2}" presName="parTxOnly" presStyleLbl="node1" presStyleIdx="3" presStyleCnt="5" custLinFactNeighborX="3008" custLinFactNeighborY="1063">
        <dgm:presLayoutVars>
          <dgm:chMax val="0"/>
          <dgm:chPref val="0"/>
          <dgm:bulletEnabled val="1"/>
        </dgm:presLayoutVars>
      </dgm:prSet>
      <dgm:spPr/>
    </dgm:pt>
    <dgm:pt modelId="{827C4CDE-1111-4E21-B72A-596E6944FCA9}" type="pres">
      <dgm:prSet presAssocID="{793944DF-CE0C-42ED-91AF-24A45BF28387}" presName="parTxOnlySpace" presStyleCnt="0"/>
      <dgm:spPr/>
    </dgm:pt>
    <dgm:pt modelId="{EC562193-A248-4A37-80A6-4EC9F4C9E7DA}" type="pres">
      <dgm:prSet presAssocID="{ECE826AF-B573-4126-882B-00CC01B6888C}" presName="parTxOnly" presStyleLbl="node1" presStyleIdx="4" presStyleCnt="5" custLinFactNeighborX="3008" custLinFactNeighborY="1063">
        <dgm:presLayoutVars>
          <dgm:chMax val="0"/>
          <dgm:chPref val="0"/>
          <dgm:bulletEnabled val="1"/>
        </dgm:presLayoutVars>
      </dgm:prSet>
      <dgm:spPr/>
    </dgm:pt>
  </dgm:ptLst>
  <dgm:cxnLst>
    <dgm:cxn modelId="{1EFC4A02-BC17-408E-87A4-A253DC854612}" type="presOf" srcId="{08092432-50BE-4284-AFEB-C0B44284A3F2}" destId="{4E96C47D-311D-496A-8877-6E3E6F342083}" srcOrd="0" destOrd="0" presId="urn:microsoft.com/office/officeart/2005/8/layout/chevron1"/>
    <dgm:cxn modelId="{B9A54D0F-DFCC-4430-B773-76D1F8EF99AC}" srcId="{63D14E89-C034-4754-99A1-C9FAC437B4A8}" destId="{08092432-50BE-4284-AFEB-C0B44284A3F2}" srcOrd="3" destOrd="0" parTransId="{E6124251-B2DC-4E2C-89E8-6075EE79EFD4}" sibTransId="{793944DF-CE0C-42ED-91AF-24A45BF28387}"/>
    <dgm:cxn modelId="{816F041A-B461-48AA-B45F-6764CFFB3391}" srcId="{63D14E89-C034-4754-99A1-C9FAC437B4A8}" destId="{BE389362-46C6-4EA6-827C-FD593B51D2F8}" srcOrd="0" destOrd="0" parTransId="{E2A5567A-2787-4C69-B835-96E8A669C115}" sibTransId="{BC5ECEA9-CAC9-43E2-A9DC-4E864318D09A}"/>
    <dgm:cxn modelId="{59ABA356-B13C-42FF-A91F-C1B9A4FB31D1}" type="presOf" srcId="{BE389362-46C6-4EA6-827C-FD593B51D2F8}" destId="{3F24335A-B0ED-4936-9ACB-CE73A7AA171E}" srcOrd="0" destOrd="0" presId="urn:microsoft.com/office/officeart/2005/8/layout/chevron1"/>
    <dgm:cxn modelId="{1E86756A-09E7-4665-9754-C611157D2BBC}" srcId="{63D14E89-C034-4754-99A1-C9FAC437B4A8}" destId="{F1C63A18-3D64-4D90-AB35-ACCF3157D906}" srcOrd="1" destOrd="0" parTransId="{861875E4-D54F-4335-97D2-3365E8D8F757}" sibTransId="{DF11BE1B-4D9A-48C2-BB6B-D759827ED42B}"/>
    <dgm:cxn modelId="{668E3473-F70C-4E5F-8DA0-CCC18612E46D}" type="presOf" srcId="{63D14E89-C034-4754-99A1-C9FAC437B4A8}" destId="{1D677200-1107-433B-ABE0-813076316F7C}" srcOrd="0" destOrd="0" presId="urn:microsoft.com/office/officeart/2005/8/layout/chevron1"/>
    <dgm:cxn modelId="{53FAF381-39F6-4100-8318-A848266F62AC}" srcId="{63D14E89-C034-4754-99A1-C9FAC437B4A8}" destId="{ECE826AF-B573-4126-882B-00CC01B6888C}" srcOrd="4" destOrd="0" parTransId="{BB93D307-1506-447C-90AA-E994CB9DB5F4}" sibTransId="{359B7108-9D11-4FC8-B545-B08FC3668C69}"/>
    <dgm:cxn modelId="{D1FDEF8A-AD38-404E-A477-BD08EFB5C0A6}" type="presOf" srcId="{ECE826AF-B573-4126-882B-00CC01B6888C}" destId="{EC562193-A248-4A37-80A6-4EC9F4C9E7DA}" srcOrd="0" destOrd="0" presId="urn:microsoft.com/office/officeart/2005/8/layout/chevron1"/>
    <dgm:cxn modelId="{70813FBB-DB53-4118-9EF5-6F65880064A9}" type="presOf" srcId="{FAD46F3D-2EC2-47B3-A267-7654CFCD73B5}" destId="{19CE79E8-C84A-47E5-AFE0-FCC24E4762E8}" srcOrd="0" destOrd="0" presId="urn:microsoft.com/office/officeart/2005/8/layout/chevron1"/>
    <dgm:cxn modelId="{2A1502CF-D6E0-4F4B-B4A4-DE7BD487EFA9}" srcId="{63D14E89-C034-4754-99A1-C9FAC437B4A8}" destId="{FAD46F3D-2EC2-47B3-A267-7654CFCD73B5}" srcOrd="2" destOrd="0" parTransId="{9BA74197-C789-4C23-8C79-AC7F52268577}" sibTransId="{F65DB5AC-1D82-4472-8B9A-7D2241318AFB}"/>
    <dgm:cxn modelId="{DFB77BE1-453D-4B1F-AA50-6E10C5FB2DD1}" type="presOf" srcId="{F1C63A18-3D64-4D90-AB35-ACCF3157D906}" destId="{DFFE9BA0-A7EA-47E8-B96A-982BB72E2D2A}" srcOrd="0" destOrd="0" presId="urn:microsoft.com/office/officeart/2005/8/layout/chevron1"/>
    <dgm:cxn modelId="{9EC67D70-0A90-4B6F-B27D-6A2F35ED281E}" type="presParOf" srcId="{1D677200-1107-433B-ABE0-813076316F7C}" destId="{3F24335A-B0ED-4936-9ACB-CE73A7AA171E}" srcOrd="0" destOrd="0" presId="urn:microsoft.com/office/officeart/2005/8/layout/chevron1"/>
    <dgm:cxn modelId="{798FAD23-FF54-4F6D-9922-227635637AB4}" type="presParOf" srcId="{1D677200-1107-433B-ABE0-813076316F7C}" destId="{0A64A325-D7A2-4163-AA76-5F5BCF4745D1}" srcOrd="1" destOrd="0" presId="urn:microsoft.com/office/officeart/2005/8/layout/chevron1"/>
    <dgm:cxn modelId="{9D430ABE-0983-4B68-BB4B-550EB0CAC2FB}" type="presParOf" srcId="{1D677200-1107-433B-ABE0-813076316F7C}" destId="{DFFE9BA0-A7EA-47E8-B96A-982BB72E2D2A}" srcOrd="2" destOrd="0" presId="urn:microsoft.com/office/officeart/2005/8/layout/chevron1"/>
    <dgm:cxn modelId="{30975E0B-0E8D-4F1A-BECD-83F009B87259}" type="presParOf" srcId="{1D677200-1107-433B-ABE0-813076316F7C}" destId="{B56A097A-E429-48AB-8B3F-CCE08A1322A8}" srcOrd="3" destOrd="0" presId="urn:microsoft.com/office/officeart/2005/8/layout/chevron1"/>
    <dgm:cxn modelId="{4C660A74-DEF6-4921-A496-4C774D41BCCC}" type="presParOf" srcId="{1D677200-1107-433B-ABE0-813076316F7C}" destId="{19CE79E8-C84A-47E5-AFE0-FCC24E4762E8}" srcOrd="4" destOrd="0" presId="urn:microsoft.com/office/officeart/2005/8/layout/chevron1"/>
    <dgm:cxn modelId="{D7F8F318-73A2-45FB-9B56-01F65AEF118A}" type="presParOf" srcId="{1D677200-1107-433B-ABE0-813076316F7C}" destId="{378105A7-5944-46FF-AC2B-2EC671DFA400}" srcOrd="5" destOrd="0" presId="urn:microsoft.com/office/officeart/2005/8/layout/chevron1"/>
    <dgm:cxn modelId="{5ED821CD-2B93-48AD-B293-C351C956330A}" type="presParOf" srcId="{1D677200-1107-433B-ABE0-813076316F7C}" destId="{4E96C47D-311D-496A-8877-6E3E6F342083}" srcOrd="6" destOrd="0" presId="urn:microsoft.com/office/officeart/2005/8/layout/chevron1"/>
    <dgm:cxn modelId="{FFF27F16-FC6B-415D-841D-28F66F54F59D}" type="presParOf" srcId="{1D677200-1107-433B-ABE0-813076316F7C}" destId="{827C4CDE-1111-4E21-B72A-596E6944FCA9}" srcOrd="7" destOrd="0" presId="urn:microsoft.com/office/officeart/2005/8/layout/chevron1"/>
    <dgm:cxn modelId="{10F7D872-F23C-4004-BC54-A3D177A00F19}" type="presParOf" srcId="{1D677200-1107-433B-ABE0-813076316F7C}" destId="{EC562193-A248-4A37-80A6-4EC9F4C9E7DA}"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4335A-B0ED-4936-9ACB-CE73A7AA171E}">
      <dsp:nvSpPr>
        <dsp:cNvPr id="0" name=""/>
        <dsp:cNvSpPr/>
      </dsp:nvSpPr>
      <dsp:spPr>
        <a:xfrm>
          <a:off x="174995" y="3139602"/>
          <a:ext cx="4761317" cy="1904526"/>
        </a:xfrm>
        <a:prstGeom prst="homePlate">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Helvetica" pitchFamily="2" charset="0"/>
            </a:rPr>
            <a:t>CQ</a:t>
          </a:r>
        </a:p>
      </dsp:txBody>
      <dsp:txXfrm>
        <a:off x="174995" y="3139602"/>
        <a:ext cx="4285186" cy="1904526"/>
      </dsp:txXfrm>
    </dsp:sp>
    <dsp:sp modelId="{DFFE9BA0-A7EA-47E8-B96A-982BB72E2D2A}">
      <dsp:nvSpPr>
        <dsp:cNvPr id="0" name=""/>
        <dsp:cNvSpPr/>
      </dsp:nvSpPr>
      <dsp:spPr>
        <a:xfrm>
          <a:off x="4290535" y="3133012"/>
          <a:ext cx="4761317" cy="1904526"/>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Helvetica" pitchFamily="2" charset="0"/>
            </a:rPr>
            <a:t>ETL</a:t>
          </a:r>
        </a:p>
      </dsp:txBody>
      <dsp:txXfrm>
        <a:off x="5242798" y="3133012"/>
        <a:ext cx="2856791" cy="1904526"/>
      </dsp:txXfrm>
    </dsp:sp>
    <dsp:sp modelId="{19CE79E8-C84A-47E5-AFE0-FCC24E4762E8}">
      <dsp:nvSpPr>
        <dsp:cNvPr id="0" name=""/>
        <dsp:cNvSpPr/>
      </dsp:nvSpPr>
      <dsp:spPr>
        <a:xfrm>
          <a:off x="8590042" y="3153257"/>
          <a:ext cx="4761317" cy="190452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Helvetica" pitchFamily="2" charset="0"/>
            </a:rPr>
            <a:t>RD</a:t>
          </a:r>
        </a:p>
      </dsp:txBody>
      <dsp:txXfrm>
        <a:off x="9542305" y="3153257"/>
        <a:ext cx="2856791" cy="1904526"/>
      </dsp:txXfrm>
    </dsp:sp>
    <dsp:sp modelId="{4E96C47D-311D-496A-8877-6E3E6F342083}">
      <dsp:nvSpPr>
        <dsp:cNvPr id="0" name=""/>
        <dsp:cNvSpPr/>
      </dsp:nvSpPr>
      <dsp:spPr>
        <a:xfrm>
          <a:off x="12875227" y="3153257"/>
          <a:ext cx="4761317" cy="19045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Helvetica" pitchFamily="2" charset="0"/>
            </a:rPr>
            <a:t>RVP</a:t>
          </a:r>
        </a:p>
      </dsp:txBody>
      <dsp:txXfrm>
        <a:off x="13827490" y="3153257"/>
        <a:ext cx="2856791" cy="1904526"/>
      </dsp:txXfrm>
    </dsp:sp>
    <dsp:sp modelId="{EC562193-A248-4A37-80A6-4EC9F4C9E7DA}">
      <dsp:nvSpPr>
        <dsp:cNvPr id="0" name=""/>
        <dsp:cNvSpPr/>
      </dsp:nvSpPr>
      <dsp:spPr>
        <a:xfrm>
          <a:off x="17151440" y="3153257"/>
          <a:ext cx="4761317" cy="190452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Helvetica" pitchFamily="2" charset="0"/>
            </a:rPr>
            <a:t>SVP</a:t>
          </a:r>
        </a:p>
      </dsp:txBody>
      <dsp:txXfrm>
        <a:off x="18103703" y="3153257"/>
        <a:ext cx="2856791" cy="19045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68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190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646552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pic>
        <p:nvPicPr>
          <p:cNvPr id="11" name="ACN_1C_Blue.png" descr="ACN_1C_Blue.png"/>
          <p:cNvPicPr>
            <a:picLocks noChangeAspect="1"/>
          </p:cNvPicPr>
          <p:nvPr/>
        </p:nvPicPr>
        <p:blipFill>
          <a:blip r:embed="rId2"/>
          <a:stretch>
            <a:fillRect/>
          </a:stretch>
        </p:blipFill>
        <p:spPr>
          <a:xfrm>
            <a:off x="21595774" y="12600010"/>
            <a:ext cx="2026899" cy="528418"/>
          </a:xfrm>
          <a:prstGeom prst="rect">
            <a:avLst/>
          </a:prstGeom>
          <a:ln w="12700">
            <a:miter lim="400000"/>
          </a:ln>
        </p:spPr>
      </p:pic>
      <p:sp>
        <p:nvSpPr>
          <p:cNvPr id="12" name="Номер слайда"/>
          <p:cNvSpPr txBox="1">
            <a:spLocks noGrp="1"/>
          </p:cNvSpPr>
          <p:nvPr>
            <p:ph type="sldNum" sz="quarter" idx="2"/>
          </p:nvPr>
        </p:nvSpPr>
        <p:spPr>
          <a:prstGeom prst="rect">
            <a:avLst/>
          </a:prstGeom>
        </p:spPr>
        <p:txBody>
          <a:bodyPr/>
          <a:lstStyle>
            <a:lvl1pPr>
              <a:defRPr b="0" i="0">
                <a:latin typeface="Helvetica" pitchFamily="2" charset="0"/>
                <a:ea typeface="Helvetica Neue Thin"/>
                <a:cs typeface="Helvetica" pitchFamily="2" charset="0"/>
                <a:sym typeface="Helvetica Neue Thin"/>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2" name="–Johnny Appleseed"/>
          <p:cNvSpPr txBox="1">
            <a:spLocks noGrp="1"/>
          </p:cNvSpPr>
          <p:nvPr>
            <p:ph type="body" sz="quarter" idx="13"/>
          </p:nvPr>
        </p:nvSpPr>
        <p:spPr>
          <a:xfrm>
            <a:off x="4833937" y="8947546"/>
            <a:ext cx="14716126" cy="567334"/>
          </a:xfrm>
          <a:prstGeom prst="rect">
            <a:avLst/>
          </a:prstGeom>
        </p:spPr>
        <p:txBody>
          <a:bodyPr anchor="t">
            <a:spAutoFit/>
          </a:bodyPr>
          <a:lstStyle>
            <a:lvl1pPr marL="0" indent="0">
              <a:lnSpc>
                <a:spcPts val="3700"/>
              </a:lnSpc>
              <a:spcBef>
                <a:spcPts val="0"/>
              </a:spcBef>
              <a:buSzTx/>
              <a:buNone/>
              <a:defRPr sz="1900" b="0" i="0" spc="0"/>
            </a:lvl1pPr>
          </a:lstStyle>
          <a:p>
            <a:r>
              <a:rPr dirty="0"/>
              <a:t>–Johnny Appleseed</a:t>
            </a:r>
          </a:p>
        </p:txBody>
      </p:sp>
      <p:sp>
        <p:nvSpPr>
          <p:cNvPr id="93" name="“Type a quote here.”"/>
          <p:cNvSpPr txBox="1">
            <a:spLocks noGrp="1"/>
          </p:cNvSpPr>
          <p:nvPr>
            <p:ph type="body" sz="quarter" idx="14"/>
          </p:nvPr>
        </p:nvSpPr>
        <p:spPr>
          <a:xfrm>
            <a:off x="4833937" y="5934048"/>
            <a:ext cx="14716126" cy="990655"/>
          </a:xfrm>
          <a:prstGeom prst="rect">
            <a:avLst/>
          </a:prstGeom>
        </p:spPr>
        <p:txBody>
          <a:bodyPr>
            <a:spAutoFit/>
          </a:bodyPr>
          <a:lstStyle>
            <a:lvl1pPr marL="0" indent="0">
              <a:buSzTx/>
              <a:buNone/>
              <a:defRPr b="0" i="0"/>
            </a:lvl1pPr>
          </a:lstStyle>
          <a:p>
            <a:r>
              <a:rPr dirty="0"/>
              <a:t>“Type a quote here.” </a:t>
            </a:r>
          </a:p>
        </p:txBody>
      </p:sp>
      <p:sp>
        <p:nvSpPr>
          <p:cNvPr id="94"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1" name="Изображение"/>
          <p:cNvSpPr>
            <a:spLocks noGrp="1"/>
          </p:cNvSpPr>
          <p:nvPr>
            <p:ph type="pic" idx="13"/>
          </p:nvPr>
        </p:nvSpPr>
        <p:spPr>
          <a:xfrm>
            <a:off x="1712269" y="0"/>
            <a:ext cx="20959463" cy="13983891"/>
          </a:xfrm>
          <a:prstGeom prst="rect">
            <a:avLst/>
          </a:prstGeom>
        </p:spPr>
        <p:txBody>
          <a:bodyPr lIns="91439" tIns="45719" rIns="91439" bIns="45719" anchor="t">
            <a:noAutofit/>
          </a:bodyPr>
          <a:lstStyle>
            <a:lvl1pPr>
              <a:defRPr b="0" i="0"/>
            </a:lvl1pPr>
          </a:lstStyle>
          <a:p>
            <a:endParaRPr dirty="0"/>
          </a:p>
        </p:txBody>
      </p:sp>
      <p:sp>
        <p:nvSpPr>
          <p:cNvPr id="102"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9" name="Изображение"/>
          <p:cNvSpPr>
            <a:spLocks noGrp="1"/>
          </p:cNvSpPr>
          <p:nvPr>
            <p:ph type="pic" sz="half" idx="13"/>
          </p:nvPr>
        </p:nvSpPr>
        <p:spPr>
          <a:xfrm>
            <a:off x="5329062" y="406546"/>
            <a:ext cx="13716003" cy="9148765"/>
          </a:xfrm>
          <a:prstGeom prst="rect">
            <a:avLst/>
          </a:prstGeom>
        </p:spPr>
        <p:txBody>
          <a:bodyPr lIns="91439" tIns="45719" rIns="91439" bIns="45719" anchor="t">
            <a:noAutofit/>
          </a:bodyPr>
          <a:lstStyle>
            <a:lvl1pPr>
              <a:defRPr b="0" i="0"/>
            </a:lvl1pPr>
          </a:lstStyle>
          <a:p>
            <a:endParaRPr dirty="0"/>
          </a:p>
        </p:txBody>
      </p:sp>
      <p:sp>
        <p:nvSpPr>
          <p:cNvPr id="20" name="Текст заголовка"/>
          <p:cNvSpPr txBox="1">
            <a:spLocks noGrp="1"/>
          </p:cNvSpPr>
          <p:nvPr>
            <p:ph type="title"/>
          </p:nvPr>
        </p:nvSpPr>
        <p:spPr>
          <a:xfrm>
            <a:off x="4833937" y="9447609"/>
            <a:ext cx="14716126" cy="2000251"/>
          </a:xfrm>
          <a:prstGeom prst="rect">
            <a:avLst/>
          </a:prstGeom>
        </p:spPr>
        <p:txBody>
          <a:bodyPr anchor="b"/>
          <a:lstStyle>
            <a:lvl1pPr>
              <a:defRPr b="1" i="1"/>
            </a:lvl1pPr>
          </a:lstStyle>
          <a:p>
            <a:r>
              <a:rPr dirty="0" err="1"/>
              <a:t>Текст</a:t>
            </a:r>
            <a:r>
              <a:rPr dirty="0"/>
              <a:t> </a:t>
            </a:r>
            <a:r>
              <a:rPr dirty="0" err="1"/>
              <a:t>заголовка</a:t>
            </a:r>
            <a:endParaRPr dirty="0"/>
          </a:p>
        </p:txBody>
      </p:sp>
      <p:sp>
        <p:nvSpPr>
          <p:cNvPr id="21" name="Уровень текста 1…"/>
          <p:cNvSpPr txBox="1">
            <a:spLocks noGrp="1"/>
          </p:cNvSpPr>
          <p:nvPr>
            <p:ph type="body" sz="quarter" idx="1"/>
          </p:nvPr>
        </p:nvSpPr>
        <p:spPr>
          <a:xfrm>
            <a:off x="4833937" y="11465718"/>
            <a:ext cx="14716126" cy="1589486"/>
          </a:xfrm>
          <a:prstGeom prst="rect">
            <a:avLst/>
          </a:prstGeom>
        </p:spPr>
        <p:txBody>
          <a:bodyPr anchor="t"/>
          <a:lstStyle>
            <a:lvl1pPr marL="0" indent="0">
              <a:lnSpc>
                <a:spcPct val="80000"/>
              </a:lnSpc>
              <a:spcBef>
                <a:spcPts val="0"/>
              </a:spcBef>
              <a:buSzTx/>
              <a:buNone/>
              <a:defRPr sz="9000" b="0" i="0" spc="0">
                <a:solidFill>
                  <a:srgbClr val="4F92D3"/>
                </a:solidFill>
              </a:defRPr>
            </a:lvl1pPr>
            <a:lvl2pPr marL="0" indent="0">
              <a:lnSpc>
                <a:spcPct val="80000"/>
              </a:lnSpc>
              <a:spcBef>
                <a:spcPts val="0"/>
              </a:spcBef>
              <a:buSzTx/>
              <a:buNone/>
              <a:defRPr sz="9000" b="0" i="0" spc="0">
                <a:solidFill>
                  <a:srgbClr val="4F92D3"/>
                </a:solidFill>
              </a:defRPr>
            </a:lvl2pPr>
            <a:lvl3pPr marL="0" indent="0">
              <a:lnSpc>
                <a:spcPct val="80000"/>
              </a:lnSpc>
              <a:spcBef>
                <a:spcPts val="0"/>
              </a:spcBef>
              <a:buSzTx/>
              <a:buNone/>
              <a:defRPr sz="9000" b="0" i="0" spc="0">
                <a:solidFill>
                  <a:srgbClr val="4F92D3"/>
                </a:solidFill>
              </a:defRPr>
            </a:lvl3pPr>
            <a:lvl4pPr marL="0" indent="0">
              <a:lnSpc>
                <a:spcPct val="80000"/>
              </a:lnSpc>
              <a:spcBef>
                <a:spcPts val="0"/>
              </a:spcBef>
              <a:buSzTx/>
              <a:buNone/>
              <a:defRPr sz="9000" b="0" i="0" spc="0">
                <a:solidFill>
                  <a:srgbClr val="4F92D3"/>
                </a:solidFill>
              </a:defRPr>
            </a:lvl4pPr>
            <a:lvl5pPr marL="0" indent="0">
              <a:lnSpc>
                <a:spcPct val="80000"/>
              </a:lnSpc>
              <a:spcBef>
                <a:spcPts val="0"/>
              </a:spcBef>
              <a:buSzTx/>
              <a:buNone/>
              <a:defRPr sz="9000" b="0" i="0" spc="0">
                <a:solidFill>
                  <a:srgbClr val="4F92D3"/>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22"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xfrm>
            <a:off x="4833937" y="4536281"/>
            <a:ext cx="14716126" cy="4643438"/>
          </a:xfrm>
          <a:prstGeom prst="rect">
            <a:avLst/>
          </a:prstGeom>
        </p:spPr>
        <p:txBody>
          <a:bodyPr/>
          <a:lstStyle>
            <a:lvl1pPr>
              <a:defRPr b="1" i="1"/>
            </a:lvl1pPr>
          </a:lstStyle>
          <a:p>
            <a:r>
              <a:rPr dirty="0" err="1"/>
              <a:t>Текст</a:t>
            </a:r>
            <a:r>
              <a:rPr dirty="0"/>
              <a:t> </a:t>
            </a:r>
            <a:r>
              <a:rPr dirty="0" err="1"/>
              <a:t>заголовка</a:t>
            </a:r>
            <a:endParaRPr dirty="0"/>
          </a:p>
        </p:txBody>
      </p:sp>
      <p:sp>
        <p:nvSpPr>
          <p:cNvPr id="30"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Изображение"/>
          <p:cNvSpPr>
            <a:spLocks noGrp="1"/>
          </p:cNvSpPr>
          <p:nvPr>
            <p:ph type="pic" idx="13"/>
          </p:nvPr>
        </p:nvSpPr>
        <p:spPr>
          <a:xfrm>
            <a:off x="6231433" y="863203"/>
            <a:ext cx="17439681" cy="11626455"/>
          </a:xfrm>
          <a:prstGeom prst="rect">
            <a:avLst/>
          </a:prstGeom>
        </p:spPr>
        <p:txBody>
          <a:bodyPr lIns="91439" tIns="45719" rIns="91439" bIns="45719" anchor="t">
            <a:noAutofit/>
          </a:bodyPr>
          <a:lstStyle>
            <a:lvl1pPr>
              <a:defRPr b="0" i="0"/>
            </a:lvl1pPr>
          </a:lstStyle>
          <a:p>
            <a:endParaRPr dirty="0"/>
          </a:p>
        </p:txBody>
      </p:sp>
      <p:sp>
        <p:nvSpPr>
          <p:cNvPr id="38" name="Текст заголовка"/>
          <p:cNvSpPr txBox="1">
            <a:spLocks noGrp="1"/>
          </p:cNvSpPr>
          <p:nvPr>
            <p:ph type="title"/>
          </p:nvPr>
        </p:nvSpPr>
        <p:spPr>
          <a:xfrm>
            <a:off x="4387453" y="892968"/>
            <a:ext cx="7500938" cy="5607845"/>
          </a:xfrm>
          <a:prstGeom prst="rect">
            <a:avLst/>
          </a:prstGeom>
        </p:spPr>
        <p:txBody>
          <a:bodyPr anchor="b"/>
          <a:lstStyle>
            <a:lvl1pPr>
              <a:defRPr b="1" i="1"/>
            </a:lvl1pPr>
          </a:lstStyle>
          <a:p>
            <a:r>
              <a:rPr dirty="0" err="1"/>
              <a:t>Текст</a:t>
            </a:r>
            <a:r>
              <a:rPr dirty="0"/>
              <a:t> </a:t>
            </a:r>
            <a:r>
              <a:rPr dirty="0" err="1"/>
              <a:t>заголовка</a:t>
            </a:r>
            <a:endParaRPr dirty="0"/>
          </a:p>
        </p:txBody>
      </p:sp>
      <p:sp>
        <p:nvSpPr>
          <p:cNvPr id="39" name="Уровень текста 1…"/>
          <p:cNvSpPr txBox="1">
            <a:spLocks noGrp="1"/>
          </p:cNvSpPr>
          <p:nvPr>
            <p:ph type="body" sz="quarter" idx="1"/>
          </p:nvPr>
        </p:nvSpPr>
        <p:spPr>
          <a:xfrm>
            <a:off x="4387453" y="6643687"/>
            <a:ext cx="7500938" cy="5786438"/>
          </a:xfrm>
          <a:prstGeom prst="rect">
            <a:avLst/>
          </a:prstGeom>
        </p:spPr>
        <p:txBody>
          <a:bodyPr anchor="t"/>
          <a:lstStyle>
            <a:lvl1pPr marL="0" indent="0">
              <a:lnSpc>
                <a:spcPct val="80000"/>
              </a:lnSpc>
              <a:spcBef>
                <a:spcPts val="0"/>
              </a:spcBef>
              <a:buSzTx/>
              <a:buNone/>
              <a:defRPr sz="9000" b="0" i="0" spc="0">
                <a:solidFill>
                  <a:srgbClr val="4F92D3"/>
                </a:solidFill>
              </a:defRPr>
            </a:lvl1pPr>
            <a:lvl2pPr marL="0" indent="0">
              <a:lnSpc>
                <a:spcPct val="80000"/>
              </a:lnSpc>
              <a:spcBef>
                <a:spcPts val="0"/>
              </a:spcBef>
              <a:buSzTx/>
              <a:buNone/>
              <a:defRPr sz="9000" b="0" i="0" spc="0">
                <a:solidFill>
                  <a:srgbClr val="4F92D3"/>
                </a:solidFill>
              </a:defRPr>
            </a:lvl2pPr>
            <a:lvl3pPr marL="0" indent="0">
              <a:lnSpc>
                <a:spcPct val="80000"/>
              </a:lnSpc>
              <a:spcBef>
                <a:spcPts val="0"/>
              </a:spcBef>
              <a:buSzTx/>
              <a:buNone/>
              <a:defRPr sz="9000" b="0" i="0" spc="0">
                <a:solidFill>
                  <a:srgbClr val="4F92D3"/>
                </a:solidFill>
              </a:defRPr>
            </a:lvl3pPr>
            <a:lvl4pPr marL="0" indent="0">
              <a:lnSpc>
                <a:spcPct val="80000"/>
              </a:lnSpc>
              <a:spcBef>
                <a:spcPts val="0"/>
              </a:spcBef>
              <a:buSzTx/>
              <a:buNone/>
              <a:defRPr sz="9000" b="0" i="0" spc="0">
                <a:solidFill>
                  <a:srgbClr val="4F92D3"/>
                </a:solidFill>
              </a:defRPr>
            </a:lvl4pPr>
            <a:lvl5pPr marL="0" indent="0">
              <a:lnSpc>
                <a:spcPct val="80000"/>
              </a:lnSpc>
              <a:spcBef>
                <a:spcPts val="0"/>
              </a:spcBef>
              <a:buSzTx/>
              <a:buNone/>
              <a:defRPr sz="9000" b="0" i="0" spc="0">
                <a:solidFill>
                  <a:srgbClr val="4F92D3"/>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0"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prstGeom prst="rect">
            <a:avLst/>
          </a:prstGeom>
        </p:spPr>
        <p:txBody>
          <a:bodyPr/>
          <a:lstStyle>
            <a:lvl1pPr>
              <a:defRPr b="1" i="1"/>
            </a:lvl1pPr>
          </a:lstStyle>
          <a:p>
            <a:r>
              <a:rPr dirty="0" err="1"/>
              <a:t>Текст</a:t>
            </a:r>
            <a:r>
              <a:rPr dirty="0"/>
              <a:t> </a:t>
            </a:r>
            <a:r>
              <a:rPr dirty="0" err="1"/>
              <a:t>заголовка</a:t>
            </a:r>
            <a:endParaRPr dirty="0"/>
          </a:p>
        </p:txBody>
      </p:sp>
      <p:sp>
        <p:nvSpPr>
          <p:cNvPr id="48"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5" name="Текст заголовка"/>
          <p:cNvSpPr txBox="1">
            <a:spLocks noGrp="1"/>
          </p:cNvSpPr>
          <p:nvPr>
            <p:ph type="title"/>
          </p:nvPr>
        </p:nvSpPr>
        <p:spPr>
          <a:prstGeom prst="rect">
            <a:avLst/>
          </a:prstGeom>
        </p:spPr>
        <p:txBody>
          <a:bodyPr/>
          <a:lstStyle>
            <a:lvl1pPr>
              <a:defRPr b="1" i="1"/>
            </a:lvl1pPr>
          </a:lstStyle>
          <a:p>
            <a:r>
              <a:rPr dirty="0" err="1"/>
              <a:t>Текст</a:t>
            </a:r>
            <a:r>
              <a:rPr dirty="0"/>
              <a:t> </a:t>
            </a:r>
            <a:r>
              <a:rPr dirty="0" err="1"/>
              <a:t>заголовка</a:t>
            </a:r>
            <a:endParaRPr dirty="0"/>
          </a:p>
        </p:txBody>
      </p:sp>
      <p:sp>
        <p:nvSpPr>
          <p:cNvPr id="56" name="Уровень текста 1…"/>
          <p:cNvSpPr txBox="1">
            <a:spLocks noGrp="1"/>
          </p:cNvSpPr>
          <p:nvPr>
            <p:ph type="body" idx="1"/>
          </p:nvPr>
        </p:nvSpPr>
        <p:spPr>
          <a:prstGeom prst="rect">
            <a:avLst/>
          </a:prstGeom>
        </p:spPr>
        <p:txBody>
          <a:bodyPr/>
          <a:lstStyle>
            <a:lvl1pPr>
              <a:defRPr b="0" i="0"/>
            </a:lvl1pPr>
            <a:lvl2pPr>
              <a:defRPr b="0" i="0"/>
            </a:lvl2pPr>
            <a:lvl3pPr>
              <a:defRPr b="0" i="0"/>
            </a:lvl3pPr>
            <a:lvl4pPr>
              <a:defRPr b="0" i="0"/>
            </a:lvl4pPr>
            <a:lvl5pPr>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57"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4" name="Изображение"/>
          <p:cNvSpPr>
            <a:spLocks noGrp="1"/>
          </p:cNvSpPr>
          <p:nvPr>
            <p:ph type="pic" sz="half" idx="13"/>
          </p:nvPr>
        </p:nvSpPr>
        <p:spPr>
          <a:xfrm>
            <a:off x="8794253" y="3637358"/>
            <a:ext cx="13260587" cy="8840392"/>
          </a:xfrm>
          <a:prstGeom prst="rect">
            <a:avLst/>
          </a:prstGeom>
        </p:spPr>
        <p:txBody>
          <a:bodyPr lIns="91439" tIns="45719" rIns="91439" bIns="45719" anchor="t">
            <a:noAutofit/>
          </a:bodyPr>
          <a:lstStyle>
            <a:lvl1pPr>
              <a:defRPr b="0" i="0"/>
            </a:lvl1pPr>
          </a:lstStyle>
          <a:p>
            <a:endParaRPr dirty="0"/>
          </a:p>
        </p:txBody>
      </p:sp>
      <p:sp>
        <p:nvSpPr>
          <p:cNvPr id="65" name="Текст заголовка"/>
          <p:cNvSpPr txBox="1">
            <a:spLocks noGrp="1"/>
          </p:cNvSpPr>
          <p:nvPr>
            <p:ph type="title"/>
          </p:nvPr>
        </p:nvSpPr>
        <p:spPr>
          <a:prstGeom prst="rect">
            <a:avLst/>
          </a:prstGeom>
        </p:spPr>
        <p:txBody>
          <a:bodyPr/>
          <a:lstStyle>
            <a:lvl1pPr>
              <a:defRPr b="1" i="1"/>
            </a:lvl1pPr>
          </a:lstStyle>
          <a:p>
            <a:r>
              <a:rPr dirty="0" err="1"/>
              <a:t>Текст</a:t>
            </a:r>
            <a:r>
              <a:rPr dirty="0"/>
              <a:t> </a:t>
            </a:r>
            <a:r>
              <a:rPr dirty="0" err="1"/>
              <a:t>заголовка</a:t>
            </a:r>
            <a:endParaRPr dirty="0"/>
          </a:p>
        </p:txBody>
      </p:sp>
      <p:sp>
        <p:nvSpPr>
          <p:cNvPr id="66" name="Уровень текста 1…"/>
          <p:cNvSpPr txBox="1">
            <a:spLocks noGrp="1"/>
          </p:cNvSpPr>
          <p:nvPr>
            <p:ph type="body" sz="quarter" idx="1"/>
          </p:nvPr>
        </p:nvSpPr>
        <p:spPr>
          <a:xfrm>
            <a:off x="4387453" y="3643312"/>
            <a:ext cx="7500938" cy="8840392"/>
          </a:xfrm>
          <a:prstGeom prst="rect">
            <a:avLst/>
          </a:prstGeom>
        </p:spPr>
        <p:txBody>
          <a:bodyPr/>
          <a:lstStyle>
            <a:lvl1pPr marL="673553" indent="-673553">
              <a:defRPr b="0" i="0"/>
            </a:lvl1pPr>
            <a:lvl2pPr marL="1016453" indent="-673553">
              <a:defRPr b="0" i="0"/>
            </a:lvl2pPr>
            <a:lvl3pPr marL="1359353" indent="-673553">
              <a:defRPr b="0" i="0"/>
            </a:lvl3pPr>
            <a:lvl4pPr marL="1702253" indent="-673553">
              <a:defRPr b="0" i="0"/>
            </a:lvl4pPr>
            <a:lvl5pPr marL="2045153" indent="-673553">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67" name="Номер слайда"/>
          <p:cNvSpPr txBox="1">
            <a:spLocks noGrp="1"/>
          </p:cNvSpPr>
          <p:nvPr>
            <p:ph type="sldNum" sz="quarter" idx="2"/>
          </p:nvPr>
        </p:nvSpPr>
        <p:spPr>
          <a:xfrm>
            <a:off x="11941979" y="13073062"/>
            <a:ext cx="490518" cy="482823"/>
          </a:xfrm>
          <a:prstGeom prst="rect">
            <a:avLst/>
          </a:prstGeom>
        </p:spPr>
        <p:txBody>
          <a:bodyPr/>
          <a:lstStyle>
            <a:lvl1pPr>
              <a:defRPr b="0" i="0">
                <a:latin typeface="Helvetica" pitchFamily="2" charset="0"/>
                <a:ea typeface="Helvetica" pitchFamily="2" charset="0"/>
                <a:cs typeface="Helvetica" pitchFamily="2" charset="0"/>
                <a:sym typeface="Helvetica Light"/>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4" name="Уровень текста 1…"/>
          <p:cNvSpPr txBox="1">
            <a:spLocks noGrp="1"/>
          </p:cNvSpPr>
          <p:nvPr>
            <p:ph type="body" idx="1"/>
          </p:nvPr>
        </p:nvSpPr>
        <p:spPr>
          <a:xfrm>
            <a:off x="4387453" y="1785937"/>
            <a:ext cx="15609094" cy="10144126"/>
          </a:xfrm>
          <a:prstGeom prst="rect">
            <a:avLst/>
          </a:prstGeom>
        </p:spPr>
        <p:txBody>
          <a:bodyPr/>
          <a:lstStyle>
            <a:lvl1pPr>
              <a:defRPr b="0" i="0"/>
            </a:lvl1pPr>
            <a:lvl2pPr>
              <a:defRPr b="0" i="0"/>
            </a:lvl2pPr>
            <a:lvl3pPr>
              <a:defRPr b="0" i="0"/>
            </a:lvl3pPr>
            <a:lvl4pPr>
              <a:defRPr b="0" i="0"/>
            </a:lvl4pPr>
            <a:lvl5pPr>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75"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2" name="Изображение"/>
          <p:cNvSpPr>
            <a:spLocks noGrp="1"/>
          </p:cNvSpPr>
          <p:nvPr>
            <p:ph type="pic" sz="quarter" idx="13"/>
          </p:nvPr>
        </p:nvSpPr>
        <p:spPr>
          <a:xfrm>
            <a:off x="12442031" y="7072312"/>
            <a:ext cx="8514489" cy="5679282"/>
          </a:xfrm>
          <a:prstGeom prst="rect">
            <a:avLst/>
          </a:prstGeom>
        </p:spPr>
        <p:txBody>
          <a:bodyPr lIns="91439" tIns="45719" rIns="91439" bIns="45719" anchor="t">
            <a:noAutofit/>
          </a:bodyPr>
          <a:lstStyle>
            <a:lvl1pPr>
              <a:defRPr b="0" i="0"/>
            </a:lvl1pPr>
          </a:lstStyle>
          <a:p>
            <a:endParaRPr dirty="0"/>
          </a:p>
        </p:txBody>
      </p:sp>
      <p:sp>
        <p:nvSpPr>
          <p:cNvPr id="83" name="Изображение"/>
          <p:cNvSpPr>
            <a:spLocks noGrp="1"/>
          </p:cNvSpPr>
          <p:nvPr>
            <p:ph type="pic" sz="quarter" idx="14"/>
          </p:nvPr>
        </p:nvSpPr>
        <p:spPr>
          <a:xfrm>
            <a:off x="12192000" y="1250156"/>
            <a:ext cx="8251032" cy="5500689"/>
          </a:xfrm>
          <a:prstGeom prst="rect">
            <a:avLst/>
          </a:prstGeom>
        </p:spPr>
        <p:txBody>
          <a:bodyPr lIns="91439" tIns="45719" rIns="91439" bIns="45719" anchor="t">
            <a:noAutofit/>
          </a:bodyPr>
          <a:lstStyle>
            <a:lvl1pPr>
              <a:defRPr b="0" i="0"/>
            </a:lvl1pPr>
          </a:lstStyle>
          <a:p>
            <a:endParaRPr dirty="0"/>
          </a:p>
        </p:txBody>
      </p:sp>
      <p:sp>
        <p:nvSpPr>
          <p:cNvPr id="84" name="Изображение"/>
          <p:cNvSpPr>
            <a:spLocks noGrp="1"/>
          </p:cNvSpPr>
          <p:nvPr>
            <p:ph type="pic" idx="15"/>
          </p:nvPr>
        </p:nvSpPr>
        <p:spPr>
          <a:xfrm>
            <a:off x="-291704" y="1250156"/>
            <a:ext cx="16850320" cy="11233548"/>
          </a:xfrm>
          <a:prstGeom prst="rect">
            <a:avLst/>
          </a:prstGeom>
        </p:spPr>
        <p:txBody>
          <a:bodyPr lIns="91439" tIns="45719" rIns="91439" bIns="45719" anchor="t">
            <a:noAutofit/>
          </a:bodyPr>
          <a:lstStyle>
            <a:lvl1pPr>
              <a:defRPr b="0" i="0"/>
            </a:lvl1pPr>
          </a:lstStyle>
          <a:p>
            <a:endParaRPr dirty="0"/>
          </a:p>
        </p:txBody>
      </p:sp>
      <p:sp>
        <p:nvSpPr>
          <p:cNvPr id="85"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dirty="0" err="1"/>
              <a:t>Текст</a:t>
            </a:r>
            <a:r>
              <a:rPr dirty="0"/>
              <a:t> </a:t>
            </a:r>
            <a:r>
              <a:rPr dirty="0" err="1"/>
              <a:t>заголовка</a:t>
            </a:r>
            <a:endParaRPr dirty="0"/>
          </a:p>
        </p:txBody>
      </p:sp>
      <p:sp>
        <p:nvSpPr>
          <p:cNvPr id="3" name="Уровень текста 1…"/>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 name="Номер слайда"/>
          <p:cNvSpPr txBox="1">
            <a:spLocks noGrp="1"/>
          </p:cNvSpPr>
          <p:nvPr>
            <p:ph type="sldNum" sz="quarter" idx="2"/>
          </p:nvPr>
        </p:nvSpPr>
        <p:spPr>
          <a:xfrm>
            <a:off x="11941979" y="13073062"/>
            <a:ext cx="490518" cy="482823"/>
          </a:xfrm>
          <a:prstGeom prst="rect">
            <a:avLst/>
          </a:prstGeom>
          <a:ln w="12700">
            <a:miter lim="400000"/>
          </a:ln>
        </p:spPr>
        <p:txBody>
          <a:bodyPr wrap="none" lIns="71437" tIns="71437" rIns="71437" bIns="71437">
            <a:spAutoFit/>
          </a:bodyPr>
          <a:lstStyle>
            <a:lvl1pPr defTabSz="821531">
              <a:lnSpc>
                <a:spcPct val="100000"/>
              </a:lnSpc>
              <a:defRPr sz="2200" b="0" i="0">
                <a:solidFill>
                  <a:srgbClr val="000000"/>
                </a:solidFill>
                <a:latin typeface="Helvetica" pitchFamily="2" charset="0"/>
                <a:ea typeface="Helvetica Neue Light"/>
                <a:cs typeface="Helvetica" pitchFamily="2" charset="0"/>
                <a:sym typeface="Helvetica Neue Light"/>
              </a:defRPr>
            </a:lvl1pPr>
          </a:lstStyle>
          <a:p>
            <a:fld id="{86CB4B4D-7CA3-9044-876B-883B54F867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821531" rtl="0" latinLnBrk="0">
        <a:lnSpc>
          <a:spcPct val="100000"/>
        </a:lnSpc>
        <a:spcBef>
          <a:spcPts val="0"/>
        </a:spcBef>
        <a:spcAft>
          <a:spcPts val="0"/>
        </a:spcAft>
        <a:buClrTx/>
        <a:buSzTx/>
        <a:buFontTx/>
        <a:buNone/>
        <a:tabLst/>
        <a:defRPr sz="10800" b="1" i="1" u="none" strike="noStrike" cap="none" spc="0" baseline="0">
          <a:solidFill>
            <a:srgbClr val="3D7AC1"/>
          </a:solidFill>
          <a:uFillTx/>
          <a:latin typeface="Helvetica Bold Oblique" pitchFamily="2" charset="0"/>
          <a:ea typeface="+mj-ea"/>
          <a:cs typeface="+mj-cs"/>
          <a:sym typeface="Abril Fatface"/>
        </a:defRPr>
      </a:lvl1pPr>
      <a:lvl2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2pPr>
      <a:lvl3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3pPr>
      <a:lvl4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4pPr>
      <a:lvl5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5pPr>
      <a:lvl6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6pPr>
      <a:lvl7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7pPr>
      <a:lvl8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8pPr>
      <a:lvl9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9pPr>
    </p:titleStyle>
    <p:bodyStyle>
      <a:lvl1pPr marL="763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1pPr>
      <a:lvl2pPr marL="1208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2pPr>
      <a:lvl3pPr marL="1652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3pPr>
      <a:lvl4pPr marL="2097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4pPr>
      <a:lvl5pPr marL="2541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5pPr>
      <a:lvl6pPr marL="2986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6pPr>
      <a:lvl7pPr marL="3430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7pPr>
      <a:lvl8pPr marL="3875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8pPr>
      <a:lvl9pPr marL="4319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3.gif"/><Relationship Id="rId5" Type="http://schemas.openxmlformats.org/officeDocument/2006/relationships/image" Target="../media/image1.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white tiled floor&#10;&#10;Description automatically generated">
            <a:extLst>
              <a:ext uri="{FF2B5EF4-FFF2-40B4-BE49-F238E27FC236}">
                <a16:creationId xmlns:a16="http://schemas.microsoft.com/office/drawing/2014/main" id="{D5B4EDDB-5EEC-D849-8802-F4A0A7305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5" name="Picture 4">
            <a:extLst>
              <a:ext uri="{FF2B5EF4-FFF2-40B4-BE49-F238E27FC236}">
                <a16:creationId xmlns:a16="http://schemas.microsoft.com/office/drawing/2014/main" id="{21BC315A-6E9B-264A-8DD3-E2DD230B0F3B}"/>
              </a:ext>
            </a:extLst>
          </p:cNvPr>
          <p:cNvPicPr>
            <a:picLocks noChangeAspect="1"/>
          </p:cNvPicPr>
          <p:nvPr/>
        </p:nvPicPr>
        <p:blipFill>
          <a:blip r:embed="rId3"/>
          <a:stretch>
            <a:fillRect/>
          </a:stretch>
        </p:blipFill>
        <p:spPr>
          <a:xfrm>
            <a:off x="602907" y="12006649"/>
            <a:ext cx="1300034" cy="130003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5443436" y="1098854"/>
            <a:ext cx="14752435" cy="1314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dirty="0">
                <a:latin typeface="Helvetica" pitchFamily="2" charset="0"/>
              </a:rPr>
              <a:t>Personal </a:t>
            </a:r>
            <a:r>
              <a:rPr dirty="0">
                <a:latin typeface="Helvetica" pitchFamily="2" charset="0"/>
              </a:rPr>
              <a:t>Residual Income</a:t>
            </a:r>
            <a:r>
              <a:rPr dirty="0">
                <a:solidFill>
                  <a:srgbClr val="000000">
                    <a:alpha val="84705"/>
                  </a:srgbClr>
                </a:solidFill>
                <a:latin typeface="Helvetica" pitchFamily="2" charset="0"/>
              </a:rPr>
              <a:t> </a:t>
            </a:r>
          </a:p>
        </p:txBody>
      </p:sp>
      <p:grpSp>
        <p:nvGrpSpPr>
          <p:cNvPr id="252" name="Группа"/>
          <p:cNvGrpSpPr/>
          <p:nvPr/>
        </p:nvGrpSpPr>
        <p:grpSpPr>
          <a:xfrm>
            <a:off x="3989603" y="1027758"/>
            <a:ext cx="1115916" cy="1115915"/>
            <a:chOff x="0" y="0"/>
            <a:chExt cx="1115914" cy="1115914"/>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51" name="6"/>
            <p:cNvSpPr txBox="1"/>
            <p:nvPr/>
          </p:nvSpPr>
          <p:spPr>
            <a:xfrm>
              <a:off x="271635" y="19455"/>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6</a:t>
              </a:r>
              <a:endParaRPr dirty="0">
                <a:latin typeface="Helvetica" pitchFamily="2" charset="0"/>
              </a:endParaRPr>
            </a:p>
          </p:txBody>
        </p:sp>
      </p:grpSp>
      <p:sp>
        <p:nvSpPr>
          <p:cNvPr id="253"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5" name="Rectangle 14">
            <a:extLst>
              <a:ext uri="{FF2B5EF4-FFF2-40B4-BE49-F238E27FC236}">
                <a16:creationId xmlns:a16="http://schemas.microsoft.com/office/drawing/2014/main" id="{4BDF49E6-95E8-4B17-8D87-83B86E34B576}"/>
              </a:ext>
            </a:extLst>
          </p:cNvPr>
          <p:cNvSpPr/>
          <p:nvPr/>
        </p:nvSpPr>
        <p:spPr>
          <a:xfrm>
            <a:off x="2547047" y="6058606"/>
            <a:ext cx="10791617" cy="44676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8800" b="1" dirty="0">
                <a:latin typeface="Helvetica" pitchFamily="2" charset="0"/>
              </a:rPr>
              <a:t>3% TO 20%</a:t>
            </a:r>
          </a:p>
          <a:p>
            <a:pPr>
              <a:lnSpc>
                <a:spcPct val="100000"/>
              </a:lnSpc>
            </a:pPr>
            <a:r>
              <a:rPr lang="en-US" sz="6200" dirty="0">
                <a:latin typeface="Helvetica" pitchFamily="2" charset="0"/>
              </a:rPr>
              <a:t>Monthly Commissionable Revenue*</a:t>
            </a:r>
          </a:p>
        </p:txBody>
      </p:sp>
      <p:sp>
        <p:nvSpPr>
          <p:cNvPr id="16" name="Rectangle 15">
            <a:extLst>
              <a:ext uri="{FF2B5EF4-FFF2-40B4-BE49-F238E27FC236}">
                <a16:creationId xmlns:a16="http://schemas.microsoft.com/office/drawing/2014/main" id="{B659B978-0542-4333-9A4C-8EFCB364FABD}"/>
              </a:ext>
            </a:extLst>
          </p:cNvPr>
          <p:cNvSpPr/>
          <p:nvPr/>
        </p:nvSpPr>
        <p:spPr>
          <a:xfrm>
            <a:off x="4059420" y="4978746"/>
            <a:ext cx="7766870" cy="731354"/>
          </a:xfrm>
          <a:prstGeom prst="rect">
            <a:avLst/>
          </a:prstGeom>
        </p:spPr>
        <p:txBody>
          <a:bodyPr wrap="none">
            <a:spAutoFit/>
          </a:bodyPr>
          <a:lstStyle/>
          <a:p>
            <a:r>
              <a:rPr lang="en-US" sz="8000" b="1" i="1" dirty="0">
                <a:solidFill>
                  <a:srgbClr val="00437E"/>
                </a:solidFill>
                <a:latin typeface="Helvetica" pitchFamily="2" charset="0"/>
              </a:rPr>
              <a:t>Your</a:t>
            </a:r>
            <a:r>
              <a:rPr lang="en-US" sz="8000" dirty="0">
                <a:solidFill>
                  <a:srgbClr val="00437E"/>
                </a:solidFill>
                <a:latin typeface="Helvetica" pitchFamily="2" charset="0"/>
              </a:rPr>
              <a:t> Customers</a:t>
            </a:r>
          </a:p>
        </p:txBody>
      </p:sp>
      <p:grpSp>
        <p:nvGrpSpPr>
          <p:cNvPr id="24" name="Group 23">
            <a:extLst>
              <a:ext uri="{FF2B5EF4-FFF2-40B4-BE49-F238E27FC236}">
                <a16:creationId xmlns:a16="http://schemas.microsoft.com/office/drawing/2014/main" id="{682B1814-1B88-714F-A983-D09E6C3A67C3}"/>
              </a:ext>
            </a:extLst>
          </p:cNvPr>
          <p:cNvGrpSpPr/>
          <p:nvPr/>
        </p:nvGrpSpPr>
        <p:grpSpPr>
          <a:xfrm>
            <a:off x="15357517" y="4978746"/>
            <a:ext cx="6479436" cy="5240869"/>
            <a:chOff x="16278081" y="5950223"/>
            <a:chExt cx="4723661" cy="3820716"/>
          </a:xfrm>
        </p:grpSpPr>
        <p:grpSp>
          <p:nvGrpSpPr>
            <p:cNvPr id="25" name="Group 24">
              <a:extLst>
                <a:ext uri="{FF2B5EF4-FFF2-40B4-BE49-F238E27FC236}">
                  <a16:creationId xmlns:a16="http://schemas.microsoft.com/office/drawing/2014/main" id="{E94DB0BD-42CB-3B4D-A9A0-DD6727BCE6AF}"/>
                </a:ext>
              </a:extLst>
            </p:cNvPr>
            <p:cNvGrpSpPr/>
            <p:nvPr/>
          </p:nvGrpSpPr>
          <p:grpSpPr>
            <a:xfrm>
              <a:off x="16278081" y="5950223"/>
              <a:ext cx="4723661" cy="3815400"/>
              <a:chOff x="16497482" y="4645719"/>
              <a:chExt cx="4723661" cy="3815400"/>
            </a:xfrm>
          </p:grpSpPr>
          <p:pic>
            <p:nvPicPr>
              <p:cNvPr id="28" name="Picture 27">
                <a:extLst>
                  <a:ext uri="{FF2B5EF4-FFF2-40B4-BE49-F238E27FC236}">
                    <a16:creationId xmlns:a16="http://schemas.microsoft.com/office/drawing/2014/main" id="{D67F8D37-8293-8545-826E-6979CF473383}"/>
                  </a:ext>
                </a:extLst>
              </p:cNvPr>
              <p:cNvPicPr>
                <a:picLocks noChangeAspect="1"/>
              </p:cNvPicPr>
              <p:nvPr/>
            </p:nvPicPr>
            <p:blipFill>
              <a:blip r:embed="rId2"/>
              <a:stretch>
                <a:fillRect/>
              </a:stretch>
            </p:blipFill>
            <p:spPr>
              <a:xfrm>
                <a:off x="17231129" y="4659890"/>
                <a:ext cx="2338419" cy="2020447"/>
              </a:xfrm>
              <a:prstGeom prst="rect">
                <a:avLst/>
              </a:prstGeom>
            </p:spPr>
          </p:pic>
          <p:pic>
            <p:nvPicPr>
              <p:cNvPr id="29" name="Picture 28">
                <a:extLst>
                  <a:ext uri="{FF2B5EF4-FFF2-40B4-BE49-F238E27FC236}">
                    <a16:creationId xmlns:a16="http://schemas.microsoft.com/office/drawing/2014/main" id="{55884B29-FB60-8A4D-B838-48750CBEB6E6}"/>
                  </a:ext>
                </a:extLst>
              </p:cNvPr>
              <p:cNvPicPr>
                <a:picLocks noChangeAspect="1"/>
              </p:cNvPicPr>
              <p:nvPr/>
            </p:nvPicPr>
            <p:blipFill>
              <a:blip r:embed="rId2"/>
              <a:stretch>
                <a:fillRect/>
              </a:stretch>
            </p:blipFill>
            <p:spPr>
              <a:xfrm>
                <a:off x="18301483" y="4645719"/>
                <a:ext cx="2338419" cy="2020447"/>
              </a:xfrm>
              <a:prstGeom prst="rect">
                <a:avLst/>
              </a:prstGeom>
            </p:spPr>
          </p:pic>
          <p:pic>
            <p:nvPicPr>
              <p:cNvPr id="30" name="Picture 29">
                <a:extLst>
                  <a:ext uri="{FF2B5EF4-FFF2-40B4-BE49-F238E27FC236}">
                    <a16:creationId xmlns:a16="http://schemas.microsoft.com/office/drawing/2014/main" id="{825AD6B9-86B8-3649-825F-2FBB6B728CA6}"/>
                  </a:ext>
                </a:extLst>
              </p:cNvPr>
              <p:cNvPicPr>
                <a:picLocks noChangeAspect="1"/>
              </p:cNvPicPr>
              <p:nvPr/>
            </p:nvPicPr>
            <p:blipFill>
              <a:blip r:embed="rId2"/>
              <a:stretch>
                <a:fillRect/>
              </a:stretch>
            </p:blipFill>
            <p:spPr>
              <a:xfrm>
                <a:off x="18882724" y="5301394"/>
                <a:ext cx="2338419" cy="2020447"/>
              </a:xfrm>
              <a:prstGeom prst="rect">
                <a:avLst/>
              </a:prstGeom>
            </p:spPr>
          </p:pic>
          <p:pic>
            <p:nvPicPr>
              <p:cNvPr id="31" name="Picture 30">
                <a:extLst>
                  <a:ext uri="{FF2B5EF4-FFF2-40B4-BE49-F238E27FC236}">
                    <a16:creationId xmlns:a16="http://schemas.microsoft.com/office/drawing/2014/main" id="{7BB1C0AD-CFC1-3A44-8306-47397724707B}"/>
                  </a:ext>
                </a:extLst>
              </p:cNvPr>
              <p:cNvPicPr>
                <a:picLocks noChangeAspect="1"/>
              </p:cNvPicPr>
              <p:nvPr/>
            </p:nvPicPr>
            <p:blipFill>
              <a:blip r:embed="rId2"/>
              <a:stretch>
                <a:fillRect/>
              </a:stretch>
            </p:blipFill>
            <p:spPr>
              <a:xfrm>
                <a:off x="16497482" y="5308485"/>
                <a:ext cx="2338419" cy="2020447"/>
              </a:xfrm>
              <a:prstGeom prst="rect">
                <a:avLst/>
              </a:prstGeom>
            </p:spPr>
          </p:pic>
          <p:pic>
            <p:nvPicPr>
              <p:cNvPr id="32" name="Picture 31">
                <a:extLst>
                  <a:ext uri="{FF2B5EF4-FFF2-40B4-BE49-F238E27FC236}">
                    <a16:creationId xmlns:a16="http://schemas.microsoft.com/office/drawing/2014/main" id="{3F393CAB-2E10-DA44-B63C-962FBCD13D03}"/>
                  </a:ext>
                </a:extLst>
              </p:cNvPr>
              <p:cNvPicPr>
                <a:picLocks noChangeAspect="1"/>
              </p:cNvPicPr>
              <p:nvPr/>
            </p:nvPicPr>
            <p:blipFill>
              <a:blip r:embed="rId3"/>
              <a:stretch>
                <a:fillRect/>
              </a:stretch>
            </p:blipFill>
            <p:spPr>
              <a:xfrm>
                <a:off x="17022161" y="5950223"/>
                <a:ext cx="3682298" cy="2510896"/>
              </a:xfrm>
              <a:prstGeom prst="rect">
                <a:avLst/>
              </a:prstGeom>
            </p:spPr>
          </p:pic>
        </p:grpSp>
        <p:sp>
          <p:nvSpPr>
            <p:cNvPr id="26" name="Rectangle 25">
              <a:extLst>
                <a:ext uri="{FF2B5EF4-FFF2-40B4-BE49-F238E27FC236}">
                  <a16:creationId xmlns:a16="http://schemas.microsoft.com/office/drawing/2014/main" id="{2601067B-570A-0F4C-A0D6-E88AE8A4C0FC}"/>
                </a:ext>
              </a:extLst>
            </p:cNvPr>
            <p:cNvSpPr/>
            <p:nvPr/>
          </p:nvSpPr>
          <p:spPr>
            <a:xfrm>
              <a:off x="18330530" y="9084238"/>
              <a:ext cx="637954" cy="3627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7" name="Изображение" descr="Изображение">
              <a:extLst>
                <a:ext uri="{FF2B5EF4-FFF2-40B4-BE49-F238E27FC236}">
                  <a16:creationId xmlns:a16="http://schemas.microsoft.com/office/drawing/2014/main" id="{65A58C1F-6A5F-6647-AC0D-711DD6A86CB3}"/>
                </a:ext>
              </a:extLst>
            </p:cNvPr>
            <p:cNvPicPr>
              <a:picLocks noChangeAspect="1"/>
            </p:cNvPicPr>
            <p:nvPr/>
          </p:nvPicPr>
          <p:blipFill>
            <a:blip r:embed="rId4"/>
            <a:srcRect b="12451"/>
            <a:stretch>
              <a:fillRect/>
            </a:stretch>
          </p:blipFill>
          <p:spPr>
            <a:xfrm>
              <a:off x="17490209" y="7741271"/>
              <a:ext cx="2356688" cy="2029668"/>
            </a:xfrm>
            <a:prstGeom prst="rect">
              <a:avLst/>
            </a:prstGeom>
            <a:ln w="12700">
              <a:miter lim="400000"/>
            </a:ln>
          </p:spPr>
        </p:pic>
      </p:grpSp>
      <p:sp>
        <p:nvSpPr>
          <p:cNvPr id="19" name="Refer to ACN Compensation Plan for details!">
            <a:extLst>
              <a:ext uri="{FF2B5EF4-FFF2-40B4-BE49-F238E27FC236}">
                <a16:creationId xmlns:a16="http://schemas.microsoft.com/office/drawing/2014/main" id="{097084C8-36E9-A242-A19A-B9CDC998B215}"/>
              </a:ext>
            </a:extLst>
          </p:cNvPr>
          <p:cNvSpPr txBox="1"/>
          <p:nvPr/>
        </p:nvSpPr>
        <p:spPr>
          <a:xfrm>
            <a:off x="476275" y="12494245"/>
            <a:ext cx="11950579" cy="82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extLst>
      <p:ext uri="{BB962C8B-B14F-4D97-AF65-F5344CB8AC3E}">
        <p14:creationId xmlns:p14="http://schemas.microsoft.com/office/powerpoint/2010/main" val="6130172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4477618" y="535754"/>
            <a:ext cx="17277166" cy="2163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8800" u="sng" dirty="0">
                <a:solidFill>
                  <a:srgbClr val="4F92D3"/>
                </a:solidFill>
                <a:latin typeface="Helvetica" pitchFamily="2" charset="0"/>
              </a:rPr>
              <a:t>Overriding</a:t>
            </a:r>
            <a:r>
              <a:rPr lang="en-US" sz="7200" dirty="0">
                <a:solidFill>
                  <a:srgbClr val="4F92D3"/>
                </a:solidFill>
                <a:latin typeface="Helvetica" pitchFamily="2" charset="0"/>
              </a:rPr>
              <a:t> </a:t>
            </a:r>
            <a:br>
              <a:rPr lang="en-US" sz="7200" dirty="0">
                <a:solidFill>
                  <a:srgbClr val="4F92D3"/>
                </a:solidFill>
                <a:latin typeface="Helvetica" pitchFamily="2" charset="0"/>
              </a:rPr>
            </a:br>
            <a:r>
              <a:rPr lang="en-US" sz="7200" dirty="0">
                <a:solidFill>
                  <a:srgbClr val="4F92D3"/>
                </a:solidFill>
                <a:latin typeface="Helvetica" pitchFamily="2" charset="0"/>
              </a:rPr>
              <a:t>Customer Acquisition Bonuses (CABs)</a:t>
            </a:r>
            <a:endParaRPr sz="7200" dirty="0">
              <a:solidFill>
                <a:srgbClr val="000000">
                  <a:alpha val="84705"/>
                </a:srgbClr>
              </a:solidFill>
              <a:latin typeface="Helvetica" pitchFamily="2" charset="0"/>
            </a:endParaRPr>
          </a:p>
        </p:txBody>
      </p:sp>
      <p:grpSp>
        <p:nvGrpSpPr>
          <p:cNvPr id="252" name="Группа"/>
          <p:cNvGrpSpPr/>
          <p:nvPr/>
        </p:nvGrpSpPr>
        <p:grpSpPr>
          <a:xfrm>
            <a:off x="1363356" y="974593"/>
            <a:ext cx="1115916" cy="1115915"/>
            <a:chOff x="0" y="0"/>
            <a:chExt cx="1115914" cy="1115914"/>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51" name="6"/>
            <p:cNvSpPr txBox="1"/>
            <p:nvPr/>
          </p:nvSpPr>
          <p:spPr>
            <a:xfrm>
              <a:off x="271635" y="26767"/>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7</a:t>
              </a:r>
              <a:endParaRPr dirty="0">
                <a:latin typeface="Helvetica" pitchFamily="2" charset="0"/>
              </a:endParaRPr>
            </a:p>
          </p:txBody>
        </p:sp>
      </p:grpSp>
      <p:sp>
        <p:nvSpPr>
          <p:cNvPr id="253"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5" name="Rectangle 14">
            <a:extLst>
              <a:ext uri="{FF2B5EF4-FFF2-40B4-BE49-F238E27FC236}">
                <a16:creationId xmlns:a16="http://schemas.microsoft.com/office/drawing/2014/main" id="{4BDF49E6-95E8-4B17-8D87-83B86E34B576}"/>
              </a:ext>
            </a:extLst>
          </p:cNvPr>
          <p:cNvSpPr/>
          <p:nvPr/>
        </p:nvSpPr>
        <p:spPr>
          <a:xfrm>
            <a:off x="9390684" y="5605129"/>
            <a:ext cx="10791617" cy="2139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8800" b="1" dirty="0">
                <a:latin typeface="Helvetica" pitchFamily="2" charset="0"/>
              </a:rPr>
              <a:t>$50 - $300</a:t>
            </a:r>
          </a:p>
        </p:txBody>
      </p:sp>
      <p:sp>
        <p:nvSpPr>
          <p:cNvPr id="12" name="Rectangle 11">
            <a:extLst>
              <a:ext uri="{FF2B5EF4-FFF2-40B4-BE49-F238E27FC236}">
                <a16:creationId xmlns:a16="http://schemas.microsoft.com/office/drawing/2014/main" id="{B624B1AA-DC24-49C3-A8CE-55C96041EFAA}"/>
              </a:ext>
            </a:extLst>
          </p:cNvPr>
          <p:cNvSpPr/>
          <p:nvPr/>
        </p:nvSpPr>
        <p:spPr>
          <a:xfrm>
            <a:off x="8907195" y="4427067"/>
            <a:ext cx="11644534" cy="731354"/>
          </a:xfrm>
          <a:prstGeom prst="rect">
            <a:avLst/>
          </a:prstGeom>
        </p:spPr>
        <p:txBody>
          <a:bodyPr wrap="none">
            <a:spAutoFit/>
          </a:bodyPr>
          <a:lstStyle/>
          <a:p>
            <a:r>
              <a:rPr lang="en-US" sz="8000" dirty="0">
                <a:solidFill>
                  <a:srgbClr val="00437E"/>
                </a:solidFill>
                <a:latin typeface="Helvetica" pitchFamily="2" charset="0"/>
              </a:rPr>
              <a:t>Your </a:t>
            </a:r>
            <a:r>
              <a:rPr lang="en-US" sz="8000" b="1" dirty="0">
                <a:solidFill>
                  <a:srgbClr val="00437E"/>
                </a:solidFill>
                <a:latin typeface="Helvetica" pitchFamily="2" charset="0"/>
              </a:rPr>
              <a:t>TEAM’s</a:t>
            </a:r>
            <a:r>
              <a:rPr lang="en-US" sz="8000" dirty="0">
                <a:solidFill>
                  <a:srgbClr val="00437E"/>
                </a:solidFill>
                <a:latin typeface="Helvetica" pitchFamily="2" charset="0"/>
              </a:rPr>
              <a:t> Customers</a:t>
            </a:r>
          </a:p>
        </p:txBody>
      </p:sp>
      <p:sp>
        <p:nvSpPr>
          <p:cNvPr id="13" name="Opportunity to earn bonuses that are paid weekly when you and your team acquire customers.***">
            <a:extLst>
              <a:ext uri="{FF2B5EF4-FFF2-40B4-BE49-F238E27FC236}">
                <a16:creationId xmlns:a16="http://schemas.microsoft.com/office/drawing/2014/main" id="{27B19119-A8FF-44AB-95BD-40F7D80B0A3F}"/>
              </a:ext>
            </a:extLst>
          </p:cNvPr>
          <p:cNvSpPr txBox="1"/>
          <p:nvPr/>
        </p:nvSpPr>
        <p:spPr>
          <a:xfrm>
            <a:off x="1541722" y="4739579"/>
            <a:ext cx="5635254" cy="5130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nSpc>
                <a:spcPct val="100000"/>
              </a:lnSpc>
              <a:spcBef>
                <a:spcPts val="3000"/>
              </a:spcBef>
              <a:defRPr sz="3800" i="1" spc="-114">
                <a:latin typeface="MyriadPro-It"/>
                <a:ea typeface="MyriadPro-It"/>
                <a:cs typeface="MyriadPro-It"/>
                <a:sym typeface="MyriadPro-It"/>
              </a:defRPr>
            </a:lvl1pPr>
          </a:lstStyle>
          <a:p>
            <a:r>
              <a:rPr sz="5400" dirty="0">
                <a:solidFill>
                  <a:schemeClr val="bg2">
                    <a:lumMod val="50000"/>
                  </a:schemeClr>
                </a:solidFill>
                <a:latin typeface="Helvetica" pitchFamily="2" charset="0"/>
              </a:rPr>
              <a:t>Opportunity to </a:t>
            </a:r>
            <a:r>
              <a:rPr sz="5400" b="1" dirty="0">
                <a:solidFill>
                  <a:schemeClr val="bg2">
                    <a:lumMod val="50000"/>
                  </a:schemeClr>
                </a:solidFill>
                <a:latin typeface="Helvetica" pitchFamily="2" charset="0"/>
              </a:rPr>
              <a:t>earn </a:t>
            </a:r>
            <a:r>
              <a:rPr lang="en-US" sz="5400" b="1" dirty="0">
                <a:solidFill>
                  <a:schemeClr val="bg2">
                    <a:lumMod val="50000"/>
                  </a:schemeClr>
                </a:solidFill>
                <a:latin typeface="Helvetica" pitchFamily="2" charset="0"/>
              </a:rPr>
              <a:t>b</a:t>
            </a:r>
            <a:r>
              <a:rPr sz="5400" b="1" dirty="0">
                <a:solidFill>
                  <a:schemeClr val="bg2">
                    <a:lumMod val="50000"/>
                  </a:schemeClr>
                </a:solidFill>
                <a:latin typeface="Helvetica" pitchFamily="2" charset="0"/>
              </a:rPr>
              <a:t>onuses </a:t>
            </a:r>
            <a:r>
              <a:rPr sz="5400" dirty="0">
                <a:solidFill>
                  <a:schemeClr val="bg2">
                    <a:lumMod val="50000"/>
                  </a:schemeClr>
                </a:solidFill>
                <a:latin typeface="Helvetica" pitchFamily="2" charset="0"/>
              </a:rPr>
              <a:t>that are paid weekly when </a:t>
            </a:r>
            <a:r>
              <a:rPr sz="5400" b="1" dirty="0">
                <a:solidFill>
                  <a:schemeClr val="bg2">
                    <a:lumMod val="50000"/>
                  </a:schemeClr>
                </a:solidFill>
                <a:latin typeface="Helvetica" pitchFamily="2" charset="0"/>
              </a:rPr>
              <a:t>your </a:t>
            </a:r>
            <a:r>
              <a:rPr lang="en-US" sz="5400" b="1" dirty="0">
                <a:solidFill>
                  <a:schemeClr val="bg2">
                    <a:lumMod val="50000"/>
                  </a:schemeClr>
                </a:solidFill>
                <a:latin typeface="Helvetica" pitchFamily="2" charset="0"/>
              </a:rPr>
              <a:t>TEAM</a:t>
            </a:r>
            <a:r>
              <a:rPr sz="5400" b="1" dirty="0">
                <a:solidFill>
                  <a:schemeClr val="bg2">
                    <a:lumMod val="50000"/>
                  </a:schemeClr>
                </a:solidFill>
                <a:latin typeface="Helvetica" pitchFamily="2" charset="0"/>
              </a:rPr>
              <a:t> </a:t>
            </a:r>
            <a:r>
              <a:rPr sz="5400" dirty="0">
                <a:solidFill>
                  <a:schemeClr val="bg2">
                    <a:lumMod val="50000"/>
                  </a:schemeClr>
                </a:solidFill>
                <a:latin typeface="Helvetica" pitchFamily="2" charset="0"/>
              </a:rPr>
              <a:t>acquire</a:t>
            </a:r>
            <a:r>
              <a:rPr lang="en-US" sz="5400" dirty="0">
                <a:solidFill>
                  <a:schemeClr val="bg2">
                    <a:lumMod val="50000"/>
                  </a:schemeClr>
                </a:solidFill>
                <a:latin typeface="Helvetica" pitchFamily="2" charset="0"/>
              </a:rPr>
              <a:t>s</a:t>
            </a:r>
            <a:r>
              <a:rPr sz="5400" dirty="0">
                <a:solidFill>
                  <a:schemeClr val="bg2">
                    <a:lumMod val="50000"/>
                  </a:schemeClr>
                </a:solidFill>
                <a:latin typeface="Helvetica" pitchFamily="2" charset="0"/>
              </a:rPr>
              <a:t> </a:t>
            </a:r>
            <a:r>
              <a:rPr lang="en-US" sz="5400" dirty="0">
                <a:solidFill>
                  <a:schemeClr val="bg2">
                    <a:lumMod val="50000"/>
                  </a:schemeClr>
                </a:solidFill>
                <a:latin typeface="Helvetica" pitchFamily="2" charset="0"/>
              </a:rPr>
              <a:t>c</a:t>
            </a:r>
            <a:r>
              <a:rPr sz="5400" dirty="0">
                <a:solidFill>
                  <a:schemeClr val="bg2">
                    <a:lumMod val="50000"/>
                  </a:schemeClr>
                </a:solidFill>
                <a:latin typeface="Helvetica" pitchFamily="2" charset="0"/>
              </a:rPr>
              <a:t>ustomers.*</a:t>
            </a:r>
          </a:p>
        </p:txBody>
      </p:sp>
      <p:pic>
        <p:nvPicPr>
          <p:cNvPr id="4" name="Picture 3">
            <a:extLst>
              <a:ext uri="{FF2B5EF4-FFF2-40B4-BE49-F238E27FC236}">
                <a16:creationId xmlns:a16="http://schemas.microsoft.com/office/drawing/2014/main" id="{C694F91B-126B-495E-8FDD-0116BC920008}"/>
              </a:ext>
            </a:extLst>
          </p:cNvPr>
          <p:cNvPicPr>
            <a:picLocks noChangeAspect="1"/>
          </p:cNvPicPr>
          <p:nvPr/>
        </p:nvPicPr>
        <p:blipFill>
          <a:blip r:embed="rId3"/>
          <a:stretch>
            <a:fillRect/>
          </a:stretch>
        </p:blipFill>
        <p:spPr>
          <a:xfrm>
            <a:off x="9685854" y="8344703"/>
            <a:ext cx="10201275" cy="3702834"/>
          </a:xfrm>
          <a:prstGeom prst="rect">
            <a:avLst/>
          </a:prstGeom>
        </p:spPr>
      </p:pic>
      <p:sp>
        <p:nvSpPr>
          <p:cNvPr id="11" name="Refer to ACN Compensation Plan for details!">
            <a:extLst>
              <a:ext uri="{FF2B5EF4-FFF2-40B4-BE49-F238E27FC236}">
                <a16:creationId xmlns:a16="http://schemas.microsoft.com/office/drawing/2014/main" id="{553A04EB-81D0-BB45-930A-094DD690B278}"/>
              </a:ext>
            </a:extLst>
          </p:cNvPr>
          <p:cNvSpPr txBox="1"/>
          <p:nvPr/>
        </p:nvSpPr>
        <p:spPr>
          <a:xfrm>
            <a:off x="476275" y="12494245"/>
            <a:ext cx="11950579" cy="82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extLst>
      <p:ext uri="{BB962C8B-B14F-4D97-AF65-F5344CB8AC3E}">
        <p14:creationId xmlns:p14="http://schemas.microsoft.com/office/powerpoint/2010/main" val="266371380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7738167" y="583906"/>
            <a:ext cx="9117880" cy="23516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8800" u="sng" dirty="0">
                <a:solidFill>
                  <a:srgbClr val="4F92D3"/>
                </a:solidFill>
                <a:latin typeface="Helvetica" pitchFamily="2" charset="0"/>
              </a:rPr>
              <a:t>Overriding</a:t>
            </a:r>
            <a:r>
              <a:rPr lang="en-US" sz="8800" dirty="0">
                <a:solidFill>
                  <a:srgbClr val="4F92D3"/>
                </a:solidFill>
                <a:latin typeface="Helvetica" pitchFamily="2" charset="0"/>
              </a:rPr>
              <a:t> </a:t>
            </a:r>
          </a:p>
          <a:p>
            <a:pPr>
              <a:lnSpc>
                <a:spcPct val="80000"/>
              </a:lnSpc>
              <a:defRPr sz="9000" b="1">
                <a:solidFill>
                  <a:srgbClr val="4F92D3"/>
                </a:solidFill>
              </a:defRPr>
            </a:pPr>
            <a:r>
              <a:rPr lang="en-US" sz="8800" dirty="0">
                <a:solidFill>
                  <a:srgbClr val="4F92D3"/>
                </a:solidFill>
                <a:latin typeface="Helvetica" pitchFamily="2" charset="0"/>
              </a:rPr>
              <a:t>Residual Income</a:t>
            </a:r>
            <a:endParaRPr sz="8800" dirty="0">
              <a:solidFill>
                <a:srgbClr val="000000">
                  <a:alpha val="84705"/>
                </a:srgbClr>
              </a:solidFill>
              <a:latin typeface="Helvetica" pitchFamily="2" charset="0"/>
            </a:endParaRPr>
          </a:p>
        </p:txBody>
      </p:sp>
      <p:grpSp>
        <p:nvGrpSpPr>
          <p:cNvPr id="252" name="Группа"/>
          <p:cNvGrpSpPr/>
          <p:nvPr/>
        </p:nvGrpSpPr>
        <p:grpSpPr>
          <a:xfrm>
            <a:off x="5402554" y="1037415"/>
            <a:ext cx="1115916" cy="1115915"/>
            <a:chOff x="0" y="0"/>
            <a:chExt cx="1115914" cy="1115914"/>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51" name="6"/>
            <p:cNvSpPr txBox="1"/>
            <p:nvPr/>
          </p:nvSpPr>
          <p:spPr>
            <a:xfrm>
              <a:off x="276471" y="29550"/>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8</a:t>
              </a:r>
              <a:endParaRPr dirty="0">
                <a:latin typeface="Helvetica" pitchFamily="2" charset="0"/>
              </a:endParaRPr>
            </a:p>
          </p:txBody>
        </p:sp>
      </p:grpSp>
      <p:sp>
        <p:nvSpPr>
          <p:cNvPr id="253"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11" name="Picture 10" descr="A close up of a sign&#10;&#10;Description automatically generated">
            <a:extLst>
              <a:ext uri="{FF2B5EF4-FFF2-40B4-BE49-F238E27FC236}">
                <a16:creationId xmlns:a16="http://schemas.microsoft.com/office/drawing/2014/main" id="{AAAB7658-A564-49A7-B22D-227F75DBFF7E}"/>
              </a:ext>
            </a:extLst>
          </p:cNvPr>
          <p:cNvPicPr>
            <a:picLocks noChangeAspect="1"/>
          </p:cNvPicPr>
          <p:nvPr/>
        </p:nvPicPr>
        <p:blipFill>
          <a:blip r:embed="rId2"/>
          <a:stretch>
            <a:fillRect/>
          </a:stretch>
        </p:blipFill>
        <p:spPr>
          <a:xfrm>
            <a:off x="7141260" y="8660023"/>
            <a:ext cx="9829104" cy="3600760"/>
          </a:xfrm>
          <a:prstGeom prst="rect">
            <a:avLst/>
          </a:prstGeom>
        </p:spPr>
      </p:pic>
      <p:sp>
        <p:nvSpPr>
          <p:cNvPr id="12" name="Rectangle 11">
            <a:extLst>
              <a:ext uri="{FF2B5EF4-FFF2-40B4-BE49-F238E27FC236}">
                <a16:creationId xmlns:a16="http://schemas.microsoft.com/office/drawing/2014/main" id="{B624B1AA-DC24-49C3-A8CE-55C96041EFAA}"/>
              </a:ext>
            </a:extLst>
          </p:cNvPr>
          <p:cNvSpPr/>
          <p:nvPr/>
        </p:nvSpPr>
        <p:spPr>
          <a:xfrm>
            <a:off x="6369733" y="4027309"/>
            <a:ext cx="11644534" cy="731354"/>
          </a:xfrm>
          <a:prstGeom prst="rect">
            <a:avLst/>
          </a:prstGeom>
        </p:spPr>
        <p:txBody>
          <a:bodyPr wrap="none">
            <a:spAutoFit/>
          </a:bodyPr>
          <a:lstStyle/>
          <a:p>
            <a:r>
              <a:rPr lang="en-US" sz="8000" dirty="0">
                <a:solidFill>
                  <a:srgbClr val="00437E"/>
                </a:solidFill>
                <a:latin typeface="Helvetica" pitchFamily="2" charset="0"/>
              </a:rPr>
              <a:t>Your </a:t>
            </a:r>
            <a:r>
              <a:rPr lang="en-US" sz="8000" b="1" dirty="0">
                <a:solidFill>
                  <a:srgbClr val="00437E"/>
                </a:solidFill>
                <a:latin typeface="Helvetica" pitchFamily="2" charset="0"/>
              </a:rPr>
              <a:t>TEAM’s</a:t>
            </a:r>
            <a:r>
              <a:rPr lang="en-US" sz="8000" dirty="0">
                <a:solidFill>
                  <a:srgbClr val="00437E"/>
                </a:solidFill>
                <a:latin typeface="Helvetica" pitchFamily="2" charset="0"/>
              </a:rPr>
              <a:t> Customers</a:t>
            </a:r>
          </a:p>
        </p:txBody>
      </p:sp>
      <p:sp>
        <p:nvSpPr>
          <p:cNvPr id="13" name="Rectangle 12">
            <a:extLst>
              <a:ext uri="{FF2B5EF4-FFF2-40B4-BE49-F238E27FC236}">
                <a16:creationId xmlns:a16="http://schemas.microsoft.com/office/drawing/2014/main" id="{B31CBF70-E609-4801-B292-29BBF666C783}"/>
              </a:ext>
            </a:extLst>
          </p:cNvPr>
          <p:cNvSpPr/>
          <p:nvPr/>
        </p:nvSpPr>
        <p:spPr>
          <a:xfrm>
            <a:off x="6572168" y="5016225"/>
            <a:ext cx="11239668" cy="3594000"/>
          </a:xfrm>
          <a:prstGeom prst="rect">
            <a:avLst/>
          </a:prstGeom>
          <a:solidFill>
            <a:srgbClr val="4F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8800" dirty="0">
                <a:latin typeface="Helvetica" pitchFamily="2" charset="0"/>
              </a:rPr>
              <a:t>4%</a:t>
            </a:r>
          </a:p>
          <a:p>
            <a:pPr algn="ctr">
              <a:lnSpc>
                <a:spcPct val="100000"/>
              </a:lnSpc>
            </a:pPr>
            <a:r>
              <a:rPr lang="en-US" sz="6200" dirty="0">
                <a:latin typeface="Helvetica" pitchFamily="2" charset="0"/>
              </a:rPr>
              <a:t>Monthly Commissionable</a:t>
            </a:r>
          </a:p>
          <a:p>
            <a:pPr algn="ctr">
              <a:lnSpc>
                <a:spcPct val="100000"/>
              </a:lnSpc>
            </a:pPr>
            <a:r>
              <a:rPr lang="en-US" sz="6200" dirty="0">
                <a:latin typeface="Helvetica" pitchFamily="2" charset="0"/>
              </a:rPr>
              <a:t>Revenue*</a:t>
            </a:r>
          </a:p>
        </p:txBody>
      </p:sp>
      <p:sp>
        <p:nvSpPr>
          <p:cNvPr id="10" name="Refer to ACN Compensation Plan for details!">
            <a:extLst>
              <a:ext uri="{FF2B5EF4-FFF2-40B4-BE49-F238E27FC236}">
                <a16:creationId xmlns:a16="http://schemas.microsoft.com/office/drawing/2014/main" id="{CF16FD31-2E10-3B49-A452-A91CD88C112E}"/>
              </a:ext>
            </a:extLst>
          </p:cNvPr>
          <p:cNvSpPr txBox="1"/>
          <p:nvPr/>
        </p:nvSpPr>
        <p:spPr>
          <a:xfrm>
            <a:off x="476275" y="12494245"/>
            <a:ext cx="11950579" cy="82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extLst>
      <p:ext uri="{BB962C8B-B14F-4D97-AF65-F5344CB8AC3E}">
        <p14:creationId xmlns:p14="http://schemas.microsoft.com/office/powerpoint/2010/main" val="684686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A69D6763-7DF5-4461-8085-4636FB0F8020}"/>
              </a:ext>
            </a:extLst>
          </p:cNvPr>
          <p:cNvGraphicFramePr/>
          <p:nvPr>
            <p:extLst>
              <p:ext uri="{D42A27DB-BD31-4B8C-83A1-F6EECF244321}">
                <p14:modId xmlns:p14="http://schemas.microsoft.com/office/powerpoint/2010/main" val="1026624941"/>
              </p:ext>
            </p:extLst>
          </p:nvPr>
        </p:nvGraphicFramePr>
        <p:xfrm>
          <a:off x="1166712" y="824592"/>
          <a:ext cx="21912758" cy="8170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2" name="Overriding Income"/>
          <p:cNvSpPr txBox="1"/>
          <p:nvPr/>
        </p:nvSpPr>
        <p:spPr>
          <a:xfrm>
            <a:off x="6220815" y="1098854"/>
            <a:ext cx="11942372" cy="1314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dirty="0">
                <a:latin typeface="Helvetica" pitchFamily="2" charset="0"/>
              </a:rPr>
              <a:t>IBO Earned Positions</a:t>
            </a:r>
            <a:endParaRPr dirty="0">
              <a:solidFill>
                <a:srgbClr val="000000">
                  <a:alpha val="84705"/>
                </a:srgbClr>
              </a:solidFill>
              <a:latin typeface="Helvetica" pitchFamily="2" charset="0"/>
            </a:endParaRPr>
          </a:p>
        </p:txBody>
      </p:sp>
      <p:grpSp>
        <p:nvGrpSpPr>
          <p:cNvPr id="265" name="Группа"/>
          <p:cNvGrpSpPr/>
          <p:nvPr/>
        </p:nvGrpSpPr>
        <p:grpSpPr>
          <a:xfrm>
            <a:off x="4967580" y="1075884"/>
            <a:ext cx="1128931" cy="1115915"/>
            <a:chOff x="0" y="0"/>
            <a:chExt cx="1128929" cy="1115914"/>
          </a:xfrm>
        </p:grpSpPr>
        <p:sp>
          <p:nvSpPr>
            <p:cNvPr id="263"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64" name="7"/>
            <p:cNvSpPr txBox="1"/>
            <p:nvPr/>
          </p:nvSpPr>
          <p:spPr>
            <a:xfrm>
              <a:off x="13015" y="1704"/>
              <a:ext cx="111591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9</a:t>
              </a:r>
              <a:endParaRPr dirty="0">
                <a:latin typeface="Helvetica" pitchFamily="2" charset="0"/>
              </a:endParaRPr>
            </a:p>
          </p:txBody>
        </p:sp>
      </p:grpSp>
      <p:sp>
        <p:nvSpPr>
          <p:cNvPr id="266"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6" name="Right Arrow 1">
            <a:extLst>
              <a:ext uri="{FF2B5EF4-FFF2-40B4-BE49-F238E27FC236}">
                <a16:creationId xmlns:a16="http://schemas.microsoft.com/office/drawing/2014/main" id="{9BE3E04C-64C7-4380-910F-5C06E3F8203F}"/>
              </a:ext>
            </a:extLst>
          </p:cNvPr>
          <p:cNvSpPr/>
          <p:nvPr/>
        </p:nvSpPr>
        <p:spPr>
          <a:xfrm>
            <a:off x="13944598" y="10158276"/>
            <a:ext cx="9134871" cy="1937023"/>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b="1" dirty="0">
                <a:latin typeface="Helvetica" pitchFamily="2" charset="0"/>
              </a:rPr>
              <a:t>Incentive Trips</a:t>
            </a:r>
          </a:p>
        </p:txBody>
      </p:sp>
      <p:sp>
        <p:nvSpPr>
          <p:cNvPr id="12" name="Right Arrow 1">
            <a:extLst>
              <a:ext uri="{FF2B5EF4-FFF2-40B4-BE49-F238E27FC236}">
                <a16:creationId xmlns:a16="http://schemas.microsoft.com/office/drawing/2014/main" id="{78EBEF25-FEB8-4AE5-A87C-2D1406319D2A}"/>
              </a:ext>
            </a:extLst>
          </p:cNvPr>
          <p:cNvSpPr/>
          <p:nvPr/>
        </p:nvSpPr>
        <p:spPr>
          <a:xfrm>
            <a:off x="13944599" y="8150848"/>
            <a:ext cx="9096445" cy="1937023"/>
          </a:xfrm>
          <a:prstGeom prst="right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b="1" dirty="0">
                <a:latin typeface="Helvetica" pitchFamily="2" charset="0"/>
              </a:rPr>
              <a:t>Increased Residual</a:t>
            </a:r>
          </a:p>
        </p:txBody>
      </p:sp>
      <p:sp>
        <p:nvSpPr>
          <p:cNvPr id="13" name="Right Arrow 1">
            <a:extLst>
              <a:ext uri="{FF2B5EF4-FFF2-40B4-BE49-F238E27FC236}">
                <a16:creationId xmlns:a16="http://schemas.microsoft.com/office/drawing/2014/main" id="{4D9AE736-017D-4C50-8324-CF417B4AB8BB}"/>
              </a:ext>
            </a:extLst>
          </p:cNvPr>
          <p:cNvSpPr/>
          <p:nvPr/>
        </p:nvSpPr>
        <p:spPr>
          <a:xfrm>
            <a:off x="1381380" y="6156176"/>
            <a:ext cx="21621240" cy="1937023"/>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b="1" dirty="0">
                <a:latin typeface="Helvetica" pitchFamily="2" charset="0"/>
              </a:rPr>
              <a:t>Increased Customer Acquisition Bonuses (CABs)</a:t>
            </a:r>
          </a:p>
        </p:txBody>
      </p:sp>
      <p:sp>
        <p:nvSpPr>
          <p:cNvPr id="2" name="Rectangle 1">
            <a:extLst>
              <a:ext uri="{FF2B5EF4-FFF2-40B4-BE49-F238E27FC236}">
                <a16:creationId xmlns:a16="http://schemas.microsoft.com/office/drawing/2014/main" id="{EB82D0FC-3937-47DE-9509-87F5F8CFA5D4}"/>
              </a:ext>
            </a:extLst>
          </p:cNvPr>
          <p:cNvSpPr/>
          <p:nvPr/>
        </p:nvSpPr>
        <p:spPr>
          <a:xfrm>
            <a:off x="1925291" y="8533882"/>
            <a:ext cx="8648067" cy="3046988"/>
          </a:xfrm>
          <a:prstGeom prst="rect">
            <a:avLst/>
          </a:prstGeom>
        </p:spPr>
        <p:txBody>
          <a:bodyPr wrap="square">
            <a:spAutoFit/>
          </a:bodyPr>
          <a:lstStyle/>
          <a:p>
            <a:pPr>
              <a:lnSpc>
                <a:spcPct val="100000"/>
              </a:lnSpc>
            </a:pPr>
            <a:r>
              <a:rPr lang="en-US" sz="4800" b="1" i="1" dirty="0">
                <a:solidFill>
                  <a:schemeClr val="bg2">
                    <a:lumMod val="50000"/>
                  </a:schemeClr>
                </a:solidFill>
                <a:latin typeface="Helvetica" pitchFamily="2" charset="0"/>
                <a:ea typeface="Calibri" panose="020F0502020204030204" pitchFamily="34" charset="0"/>
              </a:rPr>
              <a:t>Reaching higher earned positions is based on the number of personal and team customers.</a:t>
            </a:r>
            <a:r>
              <a:rPr lang="en-US" sz="4800" i="1" dirty="0">
                <a:solidFill>
                  <a:schemeClr val="bg2">
                    <a:lumMod val="50000"/>
                  </a:schemeClr>
                </a:solidFill>
                <a:latin typeface="Helvetica" pitchFamily="2" charset="0"/>
                <a:ea typeface="Calibri" panose="020F0502020204030204" pitchFamily="34" charset="0"/>
              </a:rPr>
              <a:t>*</a:t>
            </a:r>
          </a:p>
        </p:txBody>
      </p:sp>
      <p:sp>
        <p:nvSpPr>
          <p:cNvPr id="14" name="Refer to ACN Compensation Plan for details!">
            <a:extLst>
              <a:ext uri="{FF2B5EF4-FFF2-40B4-BE49-F238E27FC236}">
                <a16:creationId xmlns:a16="http://schemas.microsoft.com/office/drawing/2014/main" id="{9B190EAF-5652-5C40-B7A8-EDCAEE3F2D2B}"/>
              </a:ext>
            </a:extLst>
          </p:cNvPr>
          <p:cNvSpPr txBox="1"/>
          <p:nvPr/>
        </p:nvSpPr>
        <p:spPr>
          <a:xfrm>
            <a:off x="476275" y="12494245"/>
            <a:ext cx="11950579" cy="82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pic>
        <p:nvPicPr>
          <p:cNvPr id="301" name="Изображение" descr="Изображение"/>
          <p:cNvPicPr>
            <a:picLocks noChangeAspect="1"/>
          </p:cNvPicPr>
          <p:nvPr/>
        </p:nvPicPr>
        <p:blipFill>
          <a:blip r:embed="rId3"/>
          <a:stretch>
            <a:fillRect/>
          </a:stretch>
        </p:blipFill>
        <p:spPr>
          <a:xfrm>
            <a:off x="18649488" y="955361"/>
            <a:ext cx="8731878" cy="8731878"/>
          </a:xfrm>
          <a:prstGeom prst="rect">
            <a:avLst/>
          </a:prstGeom>
          <a:ln w="12700">
            <a:miter lim="400000"/>
          </a:ln>
        </p:spPr>
      </p:pic>
      <p:sp>
        <p:nvSpPr>
          <p:cNvPr id="311" name="What’s Next? - Training and Support"/>
          <p:cNvSpPr txBox="1"/>
          <p:nvPr/>
        </p:nvSpPr>
        <p:spPr>
          <a:xfrm>
            <a:off x="8175967" y="1006660"/>
            <a:ext cx="6428041" cy="12938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dirty="0">
                <a:latin typeface="Helvetica" pitchFamily="2" charset="0"/>
              </a:rPr>
              <a:t>Next Steps</a:t>
            </a:r>
            <a:r>
              <a:rPr dirty="0">
                <a:solidFill>
                  <a:srgbClr val="000000">
                    <a:alpha val="84705"/>
                  </a:srgbClr>
                </a:solidFill>
                <a:latin typeface="Helvetica" pitchFamily="2" charset="0"/>
              </a:rPr>
              <a:t> </a:t>
            </a:r>
          </a:p>
        </p:txBody>
      </p:sp>
      <p:grpSp>
        <p:nvGrpSpPr>
          <p:cNvPr id="314" name="Группа"/>
          <p:cNvGrpSpPr/>
          <p:nvPr/>
        </p:nvGrpSpPr>
        <p:grpSpPr>
          <a:xfrm>
            <a:off x="6653753" y="952491"/>
            <a:ext cx="1158448" cy="1115916"/>
            <a:chOff x="-42531" y="0"/>
            <a:chExt cx="1158445" cy="1115914"/>
          </a:xfrm>
        </p:grpSpPr>
        <p:sp>
          <p:nvSpPr>
            <p:cNvPr id="312"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313" name="8"/>
            <p:cNvSpPr txBox="1"/>
            <p:nvPr/>
          </p:nvSpPr>
          <p:spPr>
            <a:xfrm>
              <a:off x="-42531" y="8961"/>
              <a:ext cx="111591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spc="-300" dirty="0">
                  <a:latin typeface="Helvetica" pitchFamily="2" charset="0"/>
                </a:rPr>
                <a:t>10</a:t>
              </a:r>
              <a:endParaRPr spc="-300" dirty="0">
                <a:latin typeface="Helvetica" pitchFamily="2" charset="0"/>
              </a:endParaRPr>
            </a:p>
          </p:txBody>
        </p:sp>
      </p:grpSp>
      <p:sp>
        <p:nvSpPr>
          <p:cNvPr id="315" name="Линия"/>
          <p:cNvSpPr/>
          <p:nvPr/>
        </p:nvSpPr>
        <p:spPr>
          <a:xfrm>
            <a:off x="1381380" y="2763273"/>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grpSp>
        <p:nvGrpSpPr>
          <p:cNvPr id="7" name="Group 6">
            <a:extLst>
              <a:ext uri="{FF2B5EF4-FFF2-40B4-BE49-F238E27FC236}">
                <a16:creationId xmlns:a16="http://schemas.microsoft.com/office/drawing/2014/main" id="{30D410E0-3C2B-4C04-861E-51D6B9EB9DAB}"/>
              </a:ext>
            </a:extLst>
          </p:cNvPr>
          <p:cNvGrpSpPr/>
          <p:nvPr/>
        </p:nvGrpSpPr>
        <p:grpSpPr>
          <a:xfrm>
            <a:off x="1615932" y="9767527"/>
            <a:ext cx="6677770" cy="3199095"/>
            <a:chOff x="1712250" y="9767527"/>
            <a:chExt cx="6677770" cy="3199095"/>
          </a:xfrm>
        </p:grpSpPr>
        <p:sp>
          <p:nvSpPr>
            <p:cNvPr id="19" name="vA">
              <a:extLst>
                <a:ext uri="{FF2B5EF4-FFF2-40B4-BE49-F238E27FC236}">
                  <a16:creationId xmlns:a16="http://schemas.microsoft.com/office/drawing/2014/main" id="{CB48AE92-CB49-46FF-AAD6-03B4C7B99B9B}"/>
                </a:ext>
              </a:extLst>
            </p:cNvPr>
            <p:cNvSpPr/>
            <p:nvPr/>
          </p:nvSpPr>
          <p:spPr>
            <a:xfrm>
              <a:off x="1985095" y="9767527"/>
              <a:ext cx="6404925" cy="3199095"/>
            </a:xfrm>
            <a:prstGeom prst="rect">
              <a:avLst/>
            </a:prstGeom>
            <a:solidFill>
              <a:srgbClr val="FFFFFF"/>
            </a:solidFill>
            <a:ln w="38100">
              <a:solidFill>
                <a:schemeClr val="accent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21" name="SCHEDULE…">
              <a:extLst>
                <a:ext uri="{FF2B5EF4-FFF2-40B4-BE49-F238E27FC236}">
                  <a16:creationId xmlns:a16="http://schemas.microsoft.com/office/drawing/2014/main" id="{2B2CF99E-6DAD-4EBB-B94B-0A0AEE32B3D4}"/>
                </a:ext>
              </a:extLst>
            </p:cNvPr>
            <p:cNvSpPr txBox="1"/>
            <p:nvPr/>
          </p:nvSpPr>
          <p:spPr>
            <a:xfrm>
              <a:off x="1985095" y="10075447"/>
              <a:ext cx="6404925" cy="25114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Participate </a:t>
              </a:r>
              <a:r>
                <a:rPr lang="en-US" dirty="0">
                  <a:solidFill>
                    <a:schemeClr val="tx2"/>
                  </a:solidFill>
                  <a:latin typeface="Helvetica" pitchFamily="2" charset="0"/>
                </a:rPr>
                <a:t>in Training</a:t>
              </a:r>
            </a:p>
          </p:txBody>
        </p:sp>
        <p:sp>
          <p:nvSpPr>
            <p:cNvPr id="22" name="2">
              <a:extLst>
                <a:ext uri="{FF2B5EF4-FFF2-40B4-BE49-F238E27FC236}">
                  <a16:creationId xmlns:a16="http://schemas.microsoft.com/office/drawing/2014/main" id="{2765BEE4-FB98-471E-8AD8-CBEB805C978A}"/>
                </a:ext>
              </a:extLst>
            </p:cNvPr>
            <p:cNvSpPr txBox="1"/>
            <p:nvPr/>
          </p:nvSpPr>
          <p:spPr>
            <a:xfrm>
              <a:off x="1712250" y="10699501"/>
              <a:ext cx="612760" cy="1158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grpSp>
      <p:sp>
        <p:nvSpPr>
          <p:cNvPr id="23" name="In Business for Yourself, but Never By Yourself!">
            <a:extLst>
              <a:ext uri="{FF2B5EF4-FFF2-40B4-BE49-F238E27FC236}">
                <a16:creationId xmlns:a16="http://schemas.microsoft.com/office/drawing/2014/main" id="{146C1FAE-040C-44AF-BA4A-9C443BF61A14}"/>
              </a:ext>
            </a:extLst>
          </p:cNvPr>
          <p:cNvSpPr txBox="1"/>
          <p:nvPr/>
        </p:nvSpPr>
        <p:spPr>
          <a:xfrm>
            <a:off x="1908147" y="7168250"/>
            <a:ext cx="14301544" cy="1990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nSpc>
                <a:spcPct val="100000"/>
              </a:lnSpc>
              <a:defRPr sz="6700" cap="all" spc="133">
                <a:solidFill>
                  <a:srgbClr val="102C53"/>
                </a:solidFill>
                <a:latin typeface="Myriad Pro Light"/>
                <a:ea typeface="Myriad Pro Light"/>
                <a:cs typeface="Myriad Pro Light"/>
                <a:sym typeface="Myriad Pro Light"/>
              </a:defRPr>
            </a:pPr>
            <a:r>
              <a:rPr sz="5400" dirty="0">
                <a:latin typeface="Helvetica" pitchFamily="2" charset="0"/>
              </a:rPr>
              <a:t>In Business for Yourself, </a:t>
            </a:r>
            <a:r>
              <a:rPr lang="en-US" sz="5400" dirty="0">
                <a:latin typeface="Helvetica" pitchFamily="2" charset="0"/>
              </a:rPr>
              <a:t>                    </a:t>
            </a:r>
            <a:r>
              <a:rPr lang="en-US" sz="6600" dirty="0">
                <a:latin typeface="Helvetica Bold Oblique" pitchFamily="2" charset="0"/>
              </a:rPr>
              <a:t>NEVER </a:t>
            </a:r>
            <a:r>
              <a:rPr sz="5400" dirty="0">
                <a:latin typeface="Helvetica" pitchFamily="2" charset="0"/>
              </a:rPr>
              <a:t>By Yourself!</a:t>
            </a:r>
          </a:p>
        </p:txBody>
      </p:sp>
      <p:grpSp>
        <p:nvGrpSpPr>
          <p:cNvPr id="8" name="Group 7">
            <a:extLst>
              <a:ext uri="{FF2B5EF4-FFF2-40B4-BE49-F238E27FC236}">
                <a16:creationId xmlns:a16="http://schemas.microsoft.com/office/drawing/2014/main" id="{D6BC9620-08A4-443F-B408-C1C42CA14BE5}"/>
              </a:ext>
            </a:extLst>
          </p:cNvPr>
          <p:cNvGrpSpPr/>
          <p:nvPr/>
        </p:nvGrpSpPr>
        <p:grpSpPr>
          <a:xfrm>
            <a:off x="9286768" y="9782489"/>
            <a:ext cx="6955350" cy="3199095"/>
            <a:chOff x="11140144" y="9782489"/>
            <a:chExt cx="6955350" cy="3199095"/>
          </a:xfrm>
        </p:grpSpPr>
        <p:sp>
          <p:nvSpPr>
            <p:cNvPr id="24" name="vA">
              <a:extLst>
                <a:ext uri="{FF2B5EF4-FFF2-40B4-BE49-F238E27FC236}">
                  <a16:creationId xmlns:a16="http://schemas.microsoft.com/office/drawing/2014/main" id="{BD3C158C-706A-442E-A7C4-823E56E50B4F}"/>
                </a:ext>
              </a:extLst>
            </p:cNvPr>
            <p:cNvSpPr/>
            <p:nvPr/>
          </p:nvSpPr>
          <p:spPr>
            <a:xfrm>
              <a:off x="11412989" y="9782489"/>
              <a:ext cx="6682505" cy="3199095"/>
            </a:xfrm>
            <a:prstGeom prst="rect">
              <a:avLst/>
            </a:prstGeom>
            <a:solidFill>
              <a:srgbClr val="FFFFFF"/>
            </a:solidFill>
            <a:ln w="38100">
              <a:solidFill>
                <a:schemeClr val="accent3">
                  <a:lumMod val="75000"/>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26" name="SCHEDULE…">
              <a:extLst>
                <a:ext uri="{FF2B5EF4-FFF2-40B4-BE49-F238E27FC236}">
                  <a16:creationId xmlns:a16="http://schemas.microsoft.com/office/drawing/2014/main" id="{A31AA249-7AD5-4C38-A42B-B438C8AA153B}"/>
                </a:ext>
              </a:extLst>
            </p:cNvPr>
            <p:cNvSpPr txBox="1"/>
            <p:nvPr/>
          </p:nvSpPr>
          <p:spPr>
            <a:xfrm>
              <a:off x="11412989" y="10101580"/>
              <a:ext cx="6682505" cy="2530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dirty="0">
                  <a:solidFill>
                    <a:schemeClr val="tx2"/>
                  </a:solidFill>
                  <a:latin typeface="Helvetica" pitchFamily="2" charset="0"/>
                </a:rPr>
                <a:t>Start </a:t>
              </a:r>
              <a:r>
                <a:rPr lang="en-US" b="1" dirty="0">
                  <a:solidFill>
                    <a:schemeClr val="tx2"/>
                  </a:solidFill>
                  <a:latin typeface="Helvetica" pitchFamily="2" charset="0"/>
                </a:rPr>
                <a:t>Acquiring Customers</a:t>
              </a:r>
            </a:p>
          </p:txBody>
        </p:sp>
        <p:sp>
          <p:nvSpPr>
            <p:cNvPr id="27" name="2">
              <a:extLst>
                <a:ext uri="{FF2B5EF4-FFF2-40B4-BE49-F238E27FC236}">
                  <a16:creationId xmlns:a16="http://schemas.microsoft.com/office/drawing/2014/main" id="{9DF40D1F-0D61-4745-9489-33B506148B50}"/>
                </a:ext>
              </a:extLst>
            </p:cNvPr>
            <p:cNvSpPr txBox="1"/>
            <p:nvPr/>
          </p:nvSpPr>
          <p:spPr>
            <a:xfrm>
              <a:off x="11140144" y="10714463"/>
              <a:ext cx="612760" cy="1158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grpSp>
      <p:grpSp>
        <p:nvGrpSpPr>
          <p:cNvPr id="33" name="Group 32">
            <a:extLst>
              <a:ext uri="{FF2B5EF4-FFF2-40B4-BE49-F238E27FC236}">
                <a16:creationId xmlns:a16="http://schemas.microsoft.com/office/drawing/2014/main" id="{8E7760D1-0BB8-9940-AD70-36EAA7F2F4DE}"/>
              </a:ext>
            </a:extLst>
          </p:cNvPr>
          <p:cNvGrpSpPr/>
          <p:nvPr/>
        </p:nvGrpSpPr>
        <p:grpSpPr>
          <a:xfrm>
            <a:off x="9286768" y="3356976"/>
            <a:ext cx="6955350" cy="3199095"/>
            <a:chOff x="11140144" y="9782489"/>
            <a:chExt cx="6955350" cy="3199095"/>
          </a:xfrm>
        </p:grpSpPr>
        <p:sp>
          <p:nvSpPr>
            <p:cNvPr id="34" name="vA">
              <a:extLst>
                <a:ext uri="{FF2B5EF4-FFF2-40B4-BE49-F238E27FC236}">
                  <a16:creationId xmlns:a16="http://schemas.microsoft.com/office/drawing/2014/main" id="{75526657-F4C1-6342-8435-A3F501FADB14}"/>
                </a:ext>
              </a:extLst>
            </p:cNvPr>
            <p:cNvSpPr/>
            <p:nvPr/>
          </p:nvSpPr>
          <p:spPr>
            <a:xfrm>
              <a:off x="11412989" y="9782489"/>
              <a:ext cx="6682505" cy="3199095"/>
            </a:xfrm>
            <a:prstGeom prst="rect">
              <a:avLst/>
            </a:prstGeom>
            <a:solidFill>
              <a:srgbClr val="FFFFFF"/>
            </a:solidFill>
            <a:ln w="38100">
              <a:solidFill>
                <a:schemeClr val="accent4"/>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35" name="SCHEDULE…">
              <a:extLst>
                <a:ext uri="{FF2B5EF4-FFF2-40B4-BE49-F238E27FC236}">
                  <a16:creationId xmlns:a16="http://schemas.microsoft.com/office/drawing/2014/main" id="{81CF6E9A-9E0C-E94B-9107-7F8EB1EEF5A4}"/>
                </a:ext>
              </a:extLst>
            </p:cNvPr>
            <p:cNvSpPr txBox="1"/>
            <p:nvPr/>
          </p:nvSpPr>
          <p:spPr>
            <a:xfrm>
              <a:off x="11412989" y="10101580"/>
              <a:ext cx="6682505" cy="2530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Utilize </a:t>
              </a:r>
              <a:r>
                <a:rPr lang="en-US" dirty="0">
                  <a:solidFill>
                    <a:schemeClr val="tx2"/>
                  </a:solidFill>
                  <a:latin typeface="Helvetica" pitchFamily="2" charset="0"/>
                </a:rPr>
                <a:t>Support System</a:t>
              </a:r>
            </a:p>
          </p:txBody>
        </p:sp>
        <p:sp>
          <p:nvSpPr>
            <p:cNvPr id="36" name="2">
              <a:extLst>
                <a:ext uri="{FF2B5EF4-FFF2-40B4-BE49-F238E27FC236}">
                  <a16:creationId xmlns:a16="http://schemas.microsoft.com/office/drawing/2014/main" id="{119F7D96-6B31-0044-B83E-088066B2955F}"/>
                </a:ext>
              </a:extLst>
            </p:cNvPr>
            <p:cNvSpPr txBox="1"/>
            <p:nvPr/>
          </p:nvSpPr>
          <p:spPr>
            <a:xfrm>
              <a:off x="11140144" y="10714463"/>
              <a:ext cx="612760" cy="1158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grpSp>
      <p:grpSp>
        <p:nvGrpSpPr>
          <p:cNvPr id="2" name="Group 1">
            <a:extLst>
              <a:ext uri="{FF2B5EF4-FFF2-40B4-BE49-F238E27FC236}">
                <a16:creationId xmlns:a16="http://schemas.microsoft.com/office/drawing/2014/main" id="{29B9D6D8-F69F-B940-B845-0A7ACD484643}"/>
              </a:ext>
            </a:extLst>
          </p:cNvPr>
          <p:cNvGrpSpPr/>
          <p:nvPr/>
        </p:nvGrpSpPr>
        <p:grpSpPr>
          <a:xfrm>
            <a:off x="1615932" y="3342014"/>
            <a:ext cx="6803599" cy="3199095"/>
            <a:chOff x="1615932" y="3342014"/>
            <a:chExt cx="6803599" cy="3199095"/>
          </a:xfrm>
        </p:grpSpPr>
        <p:sp>
          <p:nvSpPr>
            <p:cNvPr id="30" name="vA">
              <a:extLst>
                <a:ext uri="{FF2B5EF4-FFF2-40B4-BE49-F238E27FC236}">
                  <a16:creationId xmlns:a16="http://schemas.microsoft.com/office/drawing/2014/main" id="{918E1A3E-199C-D747-B02F-9A476141A6E6}"/>
                </a:ext>
              </a:extLst>
            </p:cNvPr>
            <p:cNvSpPr/>
            <p:nvPr/>
          </p:nvSpPr>
          <p:spPr>
            <a:xfrm>
              <a:off x="1888777" y="3342014"/>
              <a:ext cx="6404925" cy="3199095"/>
            </a:xfrm>
            <a:prstGeom prst="rect">
              <a:avLst/>
            </a:prstGeom>
            <a:solidFill>
              <a:srgbClr val="FFFFFF"/>
            </a:solidFill>
            <a:ln w="381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32" name="2">
              <a:extLst>
                <a:ext uri="{FF2B5EF4-FFF2-40B4-BE49-F238E27FC236}">
                  <a16:creationId xmlns:a16="http://schemas.microsoft.com/office/drawing/2014/main" id="{5B60B9F5-0C90-384D-90D6-EEED2F6A5FC6}"/>
                </a:ext>
              </a:extLst>
            </p:cNvPr>
            <p:cNvSpPr txBox="1"/>
            <p:nvPr/>
          </p:nvSpPr>
          <p:spPr>
            <a:xfrm>
              <a:off x="1615932" y="4273988"/>
              <a:ext cx="612760" cy="1158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sp>
          <p:nvSpPr>
            <p:cNvPr id="40" name="SCHEDULE…">
              <a:extLst>
                <a:ext uri="{FF2B5EF4-FFF2-40B4-BE49-F238E27FC236}">
                  <a16:creationId xmlns:a16="http://schemas.microsoft.com/office/drawing/2014/main" id="{B9332E61-6AD2-104C-BB56-4739028A7F2F}"/>
                </a:ext>
              </a:extLst>
            </p:cNvPr>
            <p:cNvSpPr txBox="1"/>
            <p:nvPr/>
          </p:nvSpPr>
          <p:spPr>
            <a:xfrm>
              <a:off x="1737026" y="3680183"/>
              <a:ext cx="6682505" cy="2530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Enroll</a:t>
              </a:r>
              <a:r>
                <a:rPr lang="en-US" dirty="0">
                  <a:solidFill>
                    <a:schemeClr val="tx2"/>
                  </a:solidFill>
                  <a:latin typeface="Helvetica" pitchFamily="2" charset="0"/>
                </a:rPr>
                <a:t> as an IBO</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articipating in the trillion-dollar essential services industry (Largest, fastest growing &amp; most progressive in the world)…"/>
          <p:cNvSpPr txBox="1"/>
          <p:nvPr/>
        </p:nvSpPr>
        <p:spPr>
          <a:xfrm>
            <a:off x="1786268" y="1790470"/>
            <a:ext cx="20680325" cy="100238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marL="254000" algn="just">
              <a:lnSpc>
                <a:spcPct val="150000"/>
              </a:lnSpc>
              <a:spcBef>
                <a:spcPts val="1200"/>
              </a:spcBef>
              <a:buSzPct val="145000"/>
              <a:defRPr sz="5500" spc="-165"/>
            </a:pPr>
            <a:r>
              <a:rPr lang="en-US" sz="4800" dirty="0">
                <a:latin typeface="Helvetica" pitchFamily="2" charset="0"/>
              </a:rPr>
              <a:t>Refer to the ACN Compensation Plan for complete details. Earnings as an ACN IBO are based solely upon the successful sale of products to customers and their usage of those products. Individuals will incur expenses in operating their ACN business, such as the sign-up and monthly business support fees, as well as other possible operating expenses.  </a:t>
            </a:r>
            <a:r>
              <a:rPr lang="en-US" sz="4800" b="1" dirty="0">
                <a:latin typeface="Helvetica" pitchFamily="2" charset="0"/>
                <a:ea typeface="MyriadPro-BoldIt"/>
                <a:cs typeface="MyriadPro-BoldIt"/>
                <a:sym typeface="MyriadPro-BoldIt"/>
              </a:rPr>
              <a:t>As with any business, earnings and success at ACN are not guaranteed but depend primarily on the individual’s persistence, effort and results of acquiring customers personally and/or through their team. Individuals will not earn income and will lose money as an IBO if customers are not acquired. </a:t>
            </a:r>
          </a:p>
        </p:txBody>
      </p:sp>
      <p:sp>
        <p:nvSpPr>
          <p:cNvPr id="145" name="Line"/>
          <p:cNvSpPr/>
          <p:nvPr/>
        </p:nvSpPr>
        <p:spPr>
          <a:xfrm>
            <a:off x="1676331" y="1355073"/>
            <a:ext cx="21031338"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5" name="Line">
            <a:extLst>
              <a:ext uri="{FF2B5EF4-FFF2-40B4-BE49-F238E27FC236}">
                <a16:creationId xmlns:a16="http://schemas.microsoft.com/office/drawing/2014/main" id="{E4618E7C-3372-448F-A3CE-FE6646512A5F}"/>
              </a:ext>
            </a:extLst>
          </p:cNvPr>
          <p:cNvSpPr/>
          <p:nvPr/>
        </p:nvSpPr>
        <p:spPr>
          <a:xfrm>
            <a:off x="1645851" y="12103083"/>
            <a:ext cx="21031338"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Tree>
    <p:extLst>
      <p:ext uri="{BB962C8B-B14F-4D97-AF65-F5344CB8AC3E}">
        <p14:creationId xmlns:p14="http://schemas.microsoft.com/office/powerpoint/2010/main" val="36634370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ompany"/>
          <p:cNvSpPr txBox="1"/>
          <p:nvPr/>
        </p:nvSpPr>
        <p:spPr>
          <a:xfrm>
            <a:off x="17083461" y="670039"/>
            <a:ext cx="5402120" cy="12938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nSpc>
                <a:spcPct val="80000"/>
              </a:lnSpc>
              <a:defRPr sz="10000" b="1">
                <a:solidFill>
                  <a:srgbClr val="4F92D3"/>
                </a:solidFill>
              </a:defRPr>
            </a:lvl1pPr>
          </a:lstStyle>
          <a:p>
            <a:r>
              <a:rPr sz="9000" dirty="0">
                <a:latin typeface="Helvetica" pitchFamily="2" charset="0"/>
              </a:rPr>
              <a:t>Company</a:t>
            </a:r>
          </a:p>
        </p:txBody>
      </p:sp>
      <p:sp>
        <p:nvSpPr>
          <p:cNvPr id="131" name="Линия"/>
          <p:cNvSpPr/>
          <p:nvPr/>
        </p:nvSpPr>
        <p:spPr>
          <a:xfrm>
            <a:off x="14754153" y="2156338"/>
            <a:ext cx="8961120" cy="0"/>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32" name="Started…"/>
          <p:cNvSpPr txBox="1"/>
          <p:nvPr/>
        </p:nvSpPr>
        <p:spPr>
          <a:xfrm>
            <a:off x="17629243" y="6368931"/>
            <a:ext cx="3309657" cy="16400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p>
            <a:pPr>
              <a:lnSpc>
                <a:spcPct val="90000"/>
              </a:lnSpc>
              <a:defRPr sz="3600" spc="-107"/>
            </a:pPr>
            <a:r>
              <a:rPr dirty="0">
                <a:latin typeface="Helvetica" pitchFamily="2" charset="0"/>
              </a:rPr>
              <a:t>Started</a:t>
            </a:r>
          </a:p>
          <a:p>
            <a:pPr>
              <a:lnSpc>
                <a:spcPct val="90000"/>
              </a:lnSpc>
              <a:defRPr sz="3600" spc="-107"/>
            </a:pPr>
            <a:r>
              <a:rPr dirty="0">
                <a:latin typeface="Helvetica" pitchFamily="2" charset="0"/>
              </a:rPr>
              <a:t>in the U.S.</a:t>
            </a:r>
            <a:endParaRPr lang="en-US" dirty="0">
              <a:latin typeface="Helvetica" pitchFamily="2" charset="0"/>
            </a:endParaRPr>
          </a:p>
          <a:p>
            <a:pPr>
              <a:lnSpc>
                <a:spcPct val="90000"/>
              </a:lnSpc>
              <a:defRPr sz="3600" spc="-107"/>
            </a:pPr>
            <a:r>
              <a:rPr dirty="0">
                <a:latin typeface="Helvetica" pitchFamily="2" charset="0"/>
              </a:rPr>
              <a:t>January 1993</a:t>
            </a:r>
          </a:p>
        </p:txBody>
      </p:sp>
      <p:pic>
        <p:nvPicPr>
          <p:cNvPr id="133" name="Изображение" descr="Изображение"/>
          <p:cNvPicPr>
            <a:picLocks noChangeAspect="1"/>
          </p:cNvPicPr>
          <p:nvPr/>
        </p:nvPicPr>
        <p:blipFill>
          <a:blip r:embed="rId2"/>
          <a:stretch>
            <a:fillRect/>
          </a:stretch>
        </p:blipFill>
        <p:spPr>
          <a:xfrm>
            <a:off x="18580715" y="4062834"/>
            <a:ext cx="1561394" cy="1840629"/>
          </a:xfrm>
          <a:prstGeom prst="rect">
            <a:avLst/>
          </a:prstGeom>
          <a:ln w="12700">
            <a:miter lim="400000"/>
          </a:ln>
        </p:spPr>
      </p:pic>
      <p:sp>
        <p:nvSpPr>
          <p:cNvPr id="134" name="27 Countries, 5 Continents"/>
          <p:cNvSpPr txBox="1"/>
          <p:nvPr/>
        </p:nvSpPr>
        <p:spPr>
          <a:xfrm>
            <a:off x="21027927" y="6364528"/>
            <a:ext cx="2710229" cy="1144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90000"/>
              </a:lnSpc>
              <a:spcBef>
                <a:spcPts val="3000"/>
              </a:spcBef>
              <a:defRPr sz="3600" spc="-107"/>
            </a:pPr>
            <a:r>
              <a:rPr dirty="0">
                <a:latin typeface="Helvetica" pitchFamily="2" charset="0"/>
              </a:rPr>
              <a:t>27 Countries,</a:t>
            </a:r>
            <a:br>
              <a:rPr dirty="0">
                <a:latin typeface="Helvetica" pitchFamily="2" charset="0"/>
              </a:rPr>
            </a:br>
            <a:r>
              <a:rPr dirty="0">
                <a:latin typeface="Helvetica" pitchFamily="2" charset="0"/>
              </a:rPr>
              <a:t>5 Continents</a:t>
            </a:r>
          </a:p>
        </p:txBody>
      </p:sp>
      <p:pic>
        <p:nvPicPr>
          <p:cNvPr id="135" name="Изображение" descr="Изображение"/>
          <p:cNvPicPr>
            <a:picLocks noChangeAspect="1"/>
          </p:cNvPicPr>
          <p:nvPr/>
        </p:nvPicPr>
        <p:blipFill>
          <a:blip r:embed="rId3"/>
          <a:stretch>
            <a:fillRect/>
          </a:stretch>
        </p:blipFill>
        <p:spPr>
          <a:xfrm>
            <a:off x="21462738" y="4113634"/>
            <a:ext cx="1840609" cy="1840629"/>
          </a:xfrm>
          <a:prstGeom prst="rect">
            <a:avLst/>
          </a:prstGeom>
          <a:ln w="12700">
            <a:miter lim="400000"/>
          </a:ln>
        </p:spPr>
      </p:pic>
      <p:pic>
        <p:nvPicPr>
          <p:cNvPr id="136" name="Изображение" descr="Изображение"/>
          <p:cNvPicPr>
            <a:picLocks noChangeAspect="1"/>
          </p:cNvPicPr>
          <p:nvPr/>
        </p:nvPicPr>
        <p:blipFill>
          <a:blip r:embed="rId4"/>
          <a:stretch>
            <a:fillRect/>
          </a:stretch>
        </p:blipFill>
        <p:spPr>
          <a:xfrm>
            <a:off x="15955190" y="9190322"/>
            <a:ext cx="2258840" cy="1075055"/>
          </a:xfrm>
          <a:prstGeom prst="rect">
            <a:avLst/>
          </a:prstGeom>
          <a:ln w="12700">
            <a:miter lim="400000"/>
          </a:ln>
        </p:spPr>
      </p:pic>
      <p:pic>
        <p:nvPicPr>
          <p:cNvPr id="137" name="Изображение" descr="Изображение"/>
          <p:cNvPicPr>
            <a:picLocks noChangeAspect="1"/>
          </p:cNvPicPr>
          <p:nvPr/>
        </p:nvPicPr>
        <p:blipFill>
          <a:blip r:embed="rId5"/>
          <a:stretch>
            <a:fillRect/>
          </a:stretch>
        </p:blipFill>
        <p:spPr>
          <a:xfrm>
            <a:off x="20937015" y="8523631"/>
            <a:ext cx="1850655" cy="1821835"/>
          </a:xfrm>
          <a:prstGeom prst="rect">
            <a:avLst/>
          </a:prstGeom>
          <a:ln w="12700">
            <a:miter lim="400000"/>
          </a:ln>
        </p:spPr>
      </p:pic>
      <p:sp>
        <p:nvSpPr>
          <p:cNvPr id="138" name="Revenue of $4 Billion over the last…"/>
          <p:cNvSpPr txBox="1"/>
          <p:nvPr/>
        </p:nvSpPr>
        <p:spPr>
          <a:xfrm>
            <a:off x="15191719" y="10705208"/>
            <a:ext cx="3752263" cy="16400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a:lnSpc>
                <a:spcPct val="90000"/>
              </a:lnSpc>
              <a:spcBef>
                <a:spcPts val="3000"/>
              </a:spcBef>
              <a:defRPr sz="3600" spc="-107"/>
            </a:pPr>
            <a:r>
              <a:rPr dirty="0">
                <a:latin typeface="Helvetica" pitchFamily="2" charset="0"/>
              </a:rPr>
              <a:t>$4 Billion</a:t>
            </a:r>
            <a:r>
              <a:rPr lang="en-US" dirty="0">
                <a:latin typeface="Helvetica" pitchFamily="2" charset="0"/>
              </a:rPr>
              <a:t> in Sales</a:t>
            </a:r>
            <a:r>
              <a:rPr dirty="0">
                <a:latin typeface="Helvetica" pitchFamily="2" charset="0"/>
              </a:rPr>
              <a:t> </a:t>
            </a:r>
            <a:r>
              <a:rPr lang="en-US" dirty="0">
                <a:latin typeface="Helvetica" pitchFamily="2" charset="0"/>
              </a:rPr>
              <a:t>O</a:t>
            </a:r>
            <a:r>
              <a:rPr dirty="0">
                <a:latin typeface="Helvetica" pitchFamily="2" charset="0"/>
              </a:rPr>
              <a:t>ver the </a:t>
            </a:r>
            <a:r>
              <a:rPr lang="en-US" dirty="0">
                <a:latin typeface="Helvetica" pitchFamily="2" charset="0"/>
              </a:rPr>
              <a:t>L</a:t>
            </a:r>
            <a:r>
              <a:rPr dirty="0">
                <a:latin typeface="Helvetica" pitchFamily="2" charset="0"/>
              </a:rPr>
              <a:t>ast</a:t>
            </a:r>
          </a:p>
          <a:p>
            <a:pPr>
              <a:lnSpc>
                <a:spcPct val="90000"/>
              </a:lnSpc>
              <a:defRPr sz="3600" spc="-107"/>
            </a:pPr>
            <a:r>
              <a:rPr dirty="0">
                <a:latin typeface="Helvetica" pitchFamily="2" charset="0"/>
              </a:rPr>
              <a:t>5 years &amp; Growing</a:t>
            </a:r>
          </a:p>
        </p:txBody>
      </p:sp>
      <p:sp>
        <p:nvSpPr>
          <p:cNvPr id="139" name="Millions…"/>
          <p:cNvSpPr txBox="1"/>
          <p:nvPr/>
        </p:nvSpPr>
        <p:spPr>
          <a:xfrm>
            <a:off x="19979467" y="10705208"/>
            <a:ext cx="3765749" cy="1653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a:lnSpc>
                <a:spcPct val="90000"/>
              </a:lnSpc>
              <a:defRPr sz="3600" spc="-107"/>
            </a:pPr>
            <a:r>
              <a:rPr dirty="0">
                <a:latin typeface="Helvetica" pitchFamily="2" charset="0"/>
              </a:rPr>
              <a:t>Millions</a:t>
            </a:r>
          </a:p>
          <a:p>
            <a:pPr>
              <a:lnSpc>
                <a:spcPct val="90000"/>
              </a:lnSpc>
              <a:defRPr sz="3600" spc="-107"/>
            </a:pPr>
            <a:r>
              <a:rPr dirty="0">
                <a:latin typeface="Helvetica" pitchFamily="2" charset="0"/>
              </a:rPr>
              <a:t>of Customers Acquired</a:t>
            </a:r>
            <a:r>
              <a:rPr dirty="0">
                <a:solidFill>
                  <a:srgbClr val="000000">
                    <a:alpha val="84705"/>
                  </a:srgbClr>
                </a:solidFill>
                <a:latin typeface="Helvetica" pitchFamily="2" charset="0"/>
              </a:rPr>
              <a:t> </a:t>
            </a:r>
          </a:p>
        </p:txBody>
      </p:sp>
      <p:sp>
        <p:nvSpPr>
          <p:cNvPr id="150" name="Customer Acquisition Company"/>
          <p:cNvSpPr txBox="1"/>
          <p:nvPr/>
        </p:nvSpPr>
        <p:spPr>
          <a:xfrm>
            <a:off x="14258263" y="6349306"/>
            <a:ext cx="3309657" cy="2138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nSpc>
                <a:spcPct val="90000"/>
              </a:lnSpc>
              <a:spcBef>
                <a:spcPts val="3000"/>
              </a:spcBef>
              <a:defRPr sz="3600" spc="-107"/>
            </a:lvl1pPr>
          </a:lstStyle>
          <a:p>
            <a:r>
              <a:rPr lang="en-US" dirty="0">
                <a:latin typeface="Helvetica" pitchFamily="2" charset="0"/>
              </a:rPr>
              <a:t>Service Provider Specializing in </a:t>
            </a:r>
            <a:r>
              <a:rPr dirty="0">
                <a:latin typeface="Helvetica" pitchFamily="2" charset="0"/>
              </a:rPr>
              <a:t>Customer Acquisition</a:t>
            </a:r>
          </a:p>
        </p:txBody>
      </p:sp>
      <p:pic>
        <p:nvPicPr>
          <p:cNvPr id="151" name="Изображение" descr="Изображение"/>
          <p:cNvPicPr>
            <a:picLocks noChangeAspect="1"/>
          </p:cNvPicPr>
          <p:nvPr/>
        </p:nvPicPr>
        <p:blipFill>
          <a:blip r:embed="rId6"/>
          <a:stretch>
            <a:fillRect/>
          </a:stretch>
        </p:blipFill>
        <p:spPr>
          <a:xfrm>
            <a:off x="14911299" y="4032868"/>
            <a:ext cx="2026898" cy="2027561"/>
          </a:xfrm>
          <a:prstGeom prst="rect">
            <a:avLst/>
          </a:prstGeom>
          <a:ln w="12700">
            <a:miter lim="400000"/>
          </a:ln>
        </p:spPr>
      </p:pic>
      <p:grpSp>
        <p:nvGrpSpPr>
          <p:cNvPr id="154" name="Группа"/>
          <p:cNvGrpSpPr/>
          <p:nvPr/>
        </p:nvGrpSpPr>
        <p:grpSpPr>
          <a:xfrm>
            <a:off x="15332569" y="666154"/>
            <a:ext cx="1115915" cy="1115915"/>
            <a:chOff x="0" y="0"/>
            <a:chExt cx="1115914" cy="1115914"/>
          </a:xfrm>
        </p:grpSpPr>
        <p:sp>
          <p:nvSpPr>
            <p:cNvPr id="152"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53" name="1"/>
            <p:cNvSpPr txBox="1"/>
            <p:nvPr/>
          </p:nvSpPr>
          <p:spPr>
            <a:xfrm>
              <a:off x="250368" y="45578"/>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1</a:t>
              </a:r>
            </a:p>
          </p:txBody>
        </p:sp>
      </p:grpSp>
      <p:sp>
        <p:nvSpPr>
          <p:cNvPr id="2" name="Rectangle 1">
            <a:extLst>
              <a:ext uri="{FF2B5EF4-FFF2-40B4-BE49-F238E27FC236}">
                <a16:creationId xmlns:a16="http://schemas.microsoft.com/office/drawing/2014/main" id="{74A944E3-62FA-44E8-B918-DFD55F34336D}"/>
              </a:ext>
            </a:extLst>
          </p:cNvPr>
          <p:cNvSpPr/>
          <p:nvPr/>
        </p:nvSpPr>
        <p:spPr>
          <a:xfrm>
            <a:off x="14702581" y="2598153"/>
            <a:ext cx="9148658" cy="639278"/>
          </a:xfrm>
          <a:prstGeom prst="rect">
            <a:avLst/>
          </a:prstGeom>
        </p:spPr>
        <p:txBody>
          <a:bodyPr wrap="none">
            <a:spAutoFit/>
          </a:bodyPr>
          <a:lstStyle/>
          <a:p>
            <a:r>
              <a:rPr lang="en-US" sz="5400" dirty="0">
                <a:solidFill>
                  <a:srgbClr val="4F92D3"/>
                </a:solidFill>
                <a:latin typeface="Helvetica" pitchFamily="2" charset="0"/>
                <a:ea typeface="Myriad Pro Light"/>
                <a:cs typeface="Myriad Pro Light"/>
                <a:sym typeface="Myriad Pro Light"/>
              </a:rPr>
              <a:t>An Established Track Record</a:t>
            </a:r>
            <a:endParaRPr lang="en-US" sz="5400" dirty="0">
              <a:solidFill>
                <a:srgbClr val="4F92D3"/>
              </a:solidFill>
              <a:latin typeface="Helvetica" pitchFamily="2" charset="0"/>
            </a:endParaRPr>
          </a:p>
        </p:txBody>
      </p:sp>
      <p:pic>
        <p:nvPicPr>
          <p:cNvPr id="3" name="Picture 2">
            <a:extLst>
              <a:ext uri="{FF2B5EF4-FFF2-40B4-BE49-F238E27FC236}">
                <a16:creationId xmlns:a16="http://schemas.microsoft.com/office/drawing/2014/main" id="{8AD9F82B-36AE-482D-9E1A-B8F28B9FFFA9}"/>
              </a:ext>
            </a:extLst>
          </p:cNvPr>
          <p:cNvPicPr>
            <a:picLocks noChangeAspect="1"/>
          </p:cNvPicPr>
          <p:nvPr/>
        </p:nvPicPr>
        <p:blipFill>
          <a:blip r:embed="rId7"/>
          <a:stretch>
            <a:fillRect/>
          </a:stretch>
        </p:blipFill>
        <p:spPr>
          <a:xfrm>
            <a:off x="21996" y="871"/>
            <a:ext cx="13921740" cy="1371600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156" name="Essential Residential    Business Services"/>
          <p:cNvSpPr txBox="1"/>
          <p:nvPr/>
        </p:nvSpPr>
        <p:spPr>
          <a:xfrm>
            <a:off x="2562038" y="884688"/>
            <a:ext cx="20621029" cy="1166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80000"/>
              </a:lnSpc>
              <a:defRPr sz="9000" b="1">
                <a:solidFill>
                  <a:srgbClr val="4F92D3"/>
                </a:solidFill>
              </a:defRPr>
            </a:pPr>
            <a:r>
              <a:rPr sz="8000" dirty="0">
                <a:latin typeface="Helvetica" pitchFamily="2" charset="0"/>
              </a:rPr>
              <a:t>Essential Residential </a:t>
            </a:r>
            <a:r>
              <a:rPr sz="8000" dirty="0">
                <a:solidFill>
                  <a:schemeClr val="accent1">
                    <a:hueOff val="114395"/>
                    <a:lumOff val="-24975"/>
                  </a:schemeClr>
                </a:solidFill>
                <a:latin typeface="Helvetica" pitchFamily="2" charset="0"/>
              </a:rPr>
              <a:t>  </a:t>
            </a:r>
            <a:r>
              <a:rPr sz="8000" dirty="0">
                <a:latin typeface="Helvetica" pitchFamily="2" charset="0"/>
              </a:rPr>
              <a:t> Business Services</a:t>
            </a:r>
          </a:p>
        </p:txBody>
      </p:sp>
      <p:grpSp>
        <p:nvGrpSpPr>
          <p:cNvPr id="159" name="Группа"/>
          <p:cNvGrpSpPr/>
          <p:nvPr/>
        </p:nvGrpSpPr>
        <p:grpSpPr>
          <a:xfrm>
            <a:off x="17179937" y="3287945"/>
            <a:ext cx="3361870" cy="2418335"/>
            <a:chOff x="0" y="0"/>
            <a:chExt cx="3361869" cy="2418333"/>
          </a:xfrm>
        </p:grpSpPr>
        <p:pic>
          <p:nvPicPr>
            <p:cNvPr id="157" name="Screen Shot 2018-10-24 at 1.36.34 PM.png" descr="Screen Shot 2018-10-24 at 1.36.34 PM.png"/>
            <p:cNvPicPr>
              <a:picLocks noChangeAspect="1"/>
            </p:cNvPicPr>
            <p:nvPr/>
          </p:nvPicPr>
          <p:blipFill>
            <a:blip r:embed="rId2"/>
            <a:stretch>
              <a:fillRect/>
            </a:stretch>
          </p:blipFill>
          <p:spPr>
            <a:xfrm>
              <a:off x="233125" y="0"/>
              <a:ext cx="2282233" cy="1455597"/>
            </a:xfrm>
            <a:prstGeom prst="rect">
              <a:avLst/>
            </a:prstGeom>
            <a:ln w="12700" cap="flat">
              <a:noFill/>
              <a:miter lim="400000"/>
            </a:ln>
            <a:effectLst/>
          </p:spPr>
        </p:pic>
        <p:sp>
          <p:nvSpPr>
            <p:cNvPr id="158" name="Payment Processing"/>
            <p:cNvSpPr txBox="1"/>
            <p:nvPr/>
          </p:nvSpPr>
          <p:spPr>
            <a:xfrm>
              <a:off x="0" y="1607472"/>
              <a:ext cx="3361869" cy="810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lvl1pPr>
                <a:lnSpc>
                  <a:spcPct val="90000"/>
                </a:lnSpc>
                <a:defRPr sz="3100" b="1" cap="all" spc="-62">
                  <a:solidFill>
                    <a:srgbClr val="102C53"/>
                  </a:solidFill>
                  <a:latin typeface="Myriad Pro Condensed"/>
                  <a:ea typeface="Myriad Pro Condensed"/>
                  <a:cs typeface="Myriad Pro Condensed"/>
                  <a:sym typeface="Myriad Pro Condensed"/>
                </a:defRPr>
              </a:lvl1pPr>
            </a:lstStyle>
            <a:p>
              <a:r>
                <a:rPr sz="2400" b="0" dirty="0">
                  <a:latin typeface="Helvetica" pitchFamily="2" charset="0"/>
                </a:rPr>
                <a:t>Payment Processing</a:t>
              </a:r>
            </a:p>
          </p:txBody>
        </p:sp>
      </p:grpSp>
      <p:grpSp>
        <p:nvGrpSpPr>
          <p:cNvPr id="162" name="Группа"/>
          <p:cNvGrpSpPr/>
          <p:nvPr/>
        </p:nvGrpSpPr>
        <p:grpSpPr>
          <a:xfrm>
            <a:off x="10667262" y="3229693"/>
            <a:ext cx="1836746" cy="2310386"/>
            <a:chOff x="0" y="0"/>
            <a:chExt cx="1836744" cy="2310385"/>
          </a:xfrm>
        </p:grpSpPr>
        <p:sp>
          <p:nvSpPr>
            <p:cNvPr id="160" name="Energy"/>
            <p:cNvSpPr txBox="1"/>
            <p:nvPr/>
          </p:nvSpPr>
          <p:spPr>
            <a:xfrm>
              <a:off x="184563" y="1831922"/>
              <a:ext cx="1396598" cy="4784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lnSpc>
                  <a:spcPct val="90000"/>
                </a:lnSpc>
                <a:defRPr sz="3100" b="1" cap="all" spc="-62">
                  <a:solidFill>
                    <a:srgbClr val="102C53"/>
                  </a:solidFill>
                  <a:latin typeface="Myriad Pro Condensed"/>
                  <a:ea typeface="Myriad Pro Condensed"/>
                  <a:cs typeface="Myriad Pro Condensed"/>
                  <a:sym typeface="Myriad Pro Condensed"/>
                </a:defRPr>
              </a:lvl1pPr>
            </a:lstStyle>
            <a:p>
              <a:r>
                <a:rPr sz="2400" b="0" dirty="0">
                  <a:latin typeface="Helvetica" pitchFamily="2" charset="0"/>
                </a:rPr>
                <a:t>Energy</a:t>
              </a:r>
            </a:p>
          </p:txBody>
        </p:sp>
        <p:pic>
          <p:nvPicPr>
            <p:cNvPr id="161" name="Screen Shot 2018-10-24 at 1.35.39 PM.png" descr="Screen Shot 2018-10-24 at 1.35.39 PM.png"/>
            <p:cNvPicPr>
              <a:picLocks noChangeAspect="1"/>
            </p:cNvPicPr>
            <p:nvPr/>
          </p:nvPicPr>
          <p:blipFill>
            <a:blip r:embed="rId3"/>
            <a:srcRect l="37220" r="40259"/>
            <a:stretch>
              <a:fillRect/>
            </a:stretch>
          </p:blipFill>
          <p:spPr>
            <a:xfrm>
              <a:off x="0" y="0"/>
              <a:ext cx="1836744" cy="1604868"/>
            </a:xfrm>
            <a:prstGeom prst="rect">
              <a:avLst/>
            </a:prstGeom>
            <a:ln w="12700" cap="flat">
              <a:noFill/>
              <a:miter lim="400000"/>
            </a:ln>
            <a:effectLst/>
          </p:spPr>
        </p:pic>
      </p:grpSp>
      <p:grpSp>
        <p:nvGrpSpPr>
          <p:cNvPr id="165" name="Группа"/>
          <p:cNvGrpSpPr/>
          <p:nvPr/>
        </p:nvGrpSpPr>
        <p:grpSpPr>
          <a:xfrm>
            <a:off x="2496416" y="3262554"/>
            <a:ext cx="3245512" cy="2443726"/>
            <a:chOff x="0" y="0"/>
            <a:chExt cx="3245510" cy="2443725"/>
          </a:xfrm>
        </p:grpSpPr>
        <p:sp>
          <p:nvSpPr>
            <p:cNvPr id="163" name="High-Speed Internet"/>
            <p:cNvSpPr txBox="1"/>
            <p:nvPr/>
          </p:nvSpPr>
          <p:spPr>
            <a:xfrm>
              <a:off x="0" y="1632863"/>
              <a:ext cx="3245510" cy="8108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lvl1pPr>
                <a:lnSpc>
                  <a:spcPct val="90000"/>
                </a:lnSpc>
                <a:defRPr sz="3100" b="1" cap="all" spc="-62">
                  <a:solidFill>
                    <a:srgbClr val="102C53"/>
                  </a:solidFill>
                  <a:latin typeface="Myriad Pro Condensed"/>
                  <a:ea typeface="Myriad Pro Condensed"/>
                  <a:cs typeface="Myriad Pro Condensed"/>
                  <a:sym typeface="Myriad Pro Condensed"/>
                </a:defRPr>
              </a:lvl1pPr>
            </a:lstStyle>
            <a:p>
              <a:r>
                <a:rPr sz="2400" b="0" dirty="0">
                  <a:latin typeface="Helvetica" pitchFamily="2" charset="0"/>
                </a:rPr>
                <a:t>High-Speed Internet</a:t>
              </a:r>
            </a:p>
          </p:txBody>
        </p:sp>
        <p:pic>
          <p:nvPicPr>
            <p:cNvPr id="164" name="Screen Shot 2018-10-24 at 1.35.39 PM.png" descr="Screen Shot 2018-10-24 at 1.35.39 PM.png"/>
            <p:cNvPicPr>
              <a:picLocks noChangeAspect="1"/>
            </p:cNvPicPr>
            <p:nvPr/>
          </p:nvPicPr>
          <p:blipFill>
            <a:blip r:embed="rId3"/>
            <a:srcRect l="78164"/>
            <a:stretch>
              <a:fillRect/>
            </a:stretch>
          </p:blipFill>
          <p:spPr>
            <a:xfrm>
              <a:off x="664172" y="0"/>
              <a:ext cx="1780885" cy="1604868"/>
            </a:xfrm>
            <a:prstGeom prst="rect">
              <a:avLst/>
            </a:prstGeom>
            <a:ln w="12700" cap="flat">
              <a:noFill/>
              <a:miter lim="400000"/>
            </a:ln>
            <a:effectLst/>
          </p:spPr>
        </p:pic>
      </p:grpSp>
      <p:grpSp>
        <p:nvGrpSpPr>
          <p:cNvPr id="168" name="Группа"/>
          <p:cNvGrpSpPr/>
          <p:nvPr/>
        </p:nvGrpSpPr>
        <p:grpSpPr>
          <a:xfrm>
            <a:off x="13167192" y="3513065"/>
            <a:ext cx="3959160" cy="2027014"/>
            <a:chOff x="-298645" y="0"/>
            <a:chExt cx="3959158" cy="2027013"/>
          </a:xfrm>
        </p:grpSpPr>
        <p:sp>
          <p:nvSpPr>
            <p:cNvPr id="166" name="Security &amp; Automation"/>
            <p:cNvSpPr txBox="1"/>
            <p:nvPr/>
          </p:nvSpPr>
          <p:spPr>
            <a:xfrm>
              <a:off x="-298645" y="1548550"/>
              <a:ext cx="3959158" cy="4784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lnSpc>
                  <a:spcPct val="90000"/>
                </a:lnSpc>
                <a:defRPr sz="3100" b="1" cap="all" spc="-62">
                  <a:solidFill>
                    <a:srgbClr val="102C53"/>
                  </a:solidFill>
                  <a:latin typeface="Myriad Pro Condensed"/>
                  <a:ea typeface="Myriad Pro Condensed"/>
                  <a:cs typeface="Myriad Pro Condensed"/>
                  <a:sym typeface="Myriad Pro Condensed"/>
                </a:defRPr>
              </a:lvl1pPr>
            </a:lstStyle>
            <a:p>
              <a:r>
                <a:rPr sz="2400" b="0" dirty="0">
                  <a:latin typeface="Helvetica" pitchFamily="2" charset="0"/>
                </a:rPr>
                <a:t>Security &amp; Automation</a:t>
              </a:r>
            </a:p>
          </p:txBody>
        </p:sp>
        <p:pic>
          <p:nvPicPr>
            <p:cNvPr id="167" name="Изображение" descr="Изображение"/>
            <p:cNvPicPr>
              <a:picLocks noChangeAspect="1"/>
            </p:cNvPicPr>
            <p:nvPr/>
          </p:nvPicPr>
          <p:blipFill>
            <a:blip r:embed="rId4"/>
            <a:stretch>
              <a:fillRect/>
            </a:stretch>
          </p:blipFill>
          <p:spPr>
            <a:xfrm>
              <a:off x="1173619" y="0"/>
              <a:ext cx="947107" cy="1169661"/>
            </a:xfrm>
            <a:prstGeom prst="rect">
              <a:avLst/>
            </a:prstGeom>
            <a:ln w="12700" cap="flat">
              <a:noFill/>
              <a:miter lim="400000"/>
            </a:ln>
            <a:effectLst/>
          </p:spPr>
        </p:pic>
      </p:grpSp>
      <p:grpSp>
        <p:nvGrpSpPr>
          <p:cNvPr id="171" name="Группа"/>
          <p:cNvGrpSpPr/>
          <p:nvPr/>
        </p:nvGrpSpPr>
        <p:grpSpPr>
          <a:xfrm>
            <a:off x="736894" y="3400635"/>
            <a:ext cx="1670841" cy="2139444"/>
            <a:chOff x="-129091" y="0"/>
            <a:chExt cx="1670839" cy="2139443"/>
          </a:xfrm>
        </p:grpSpPr>
        <p:sp>
          <p:nvSpPr>
            <p:cNvPr id="169" name="Wireless"/>
            <p:cNvSpPr txBox="1"/>
            <p:nvPr/>
          </p:nvSpPr>
          <p:spPr>
            <a:xfrm>
              <a:off x="-129091" y="1660980"/>
              <a:ext cx="1670839" cy="4784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lnSpc>
                  <a:spcPct val="90000"/>
                </a:lnSpc>
                <a:defRPr sz="3100" b="1" cap="all" spc="-62">
                  <a:solidFill>
                    <a:srgbClr val="102C53"/>
                  </a:solidFill>
                  <a:latin typeface="Myriad Pro Condensed"/>
                  <a:ea typeface="Myriad Pro Condensed"/>
                  <a:cs typeface="Myriad Pro Condensed"/>
                  <a:sym typeface="Myriad Pro Condensed"/>
                </a:defRPr>
              </a:lvl1pPr>
            </a:lstStyle>
            <a:p>
              <a:r>
                <a:rPr sz="2400" b="0" dirty="0">
                  <a:latin typeface="Helvetica" pitchFamily="2" charset="0"/>
                </a:rPr>
                <a:t>Wireless</a:t>
              </a:r>
            </a:p>
          </p:txBody>
        </p:sp>
        <p:pic>
          <p:nvPicPr>
            <p:cNvPr id="170" name="Изображение" descr="Изображение"/>
            <p:cNvPicPr>
              <a:picLocks noChangeAspect="1"/>
            </p:cNvPicPr>
            <p:nvPr/>
          </p:nvPicPr>
          <p:blipFill>
            <a:blip r:embed="rId5"/>
            <a:stretch>
              <a:fillRect/>
            </a:stretch>
          </p:blipFill>
          <p:spPr>
            <a:xfrm>
              <a:off x="357870" y="0"/>
              <a:ext cx="696919" cy="1295939"/>
            </a:xfrm>
            <a:prstGeom prst="rect">
              <a:avLst/>
            </a:prstGeom>
            <a:ln w="12700" cap="flat">
              <a:noFill/>
              <a:miter lim="400000"/>
            </a:ln>
            <a:effectLst/>
          </p:spPr>
        </p:pic>
      </p:grpSp>
      <p:sp>
        <p:nvSpPr>
          <p:cNvPr id="172" name="Линия"/>
          <p:cNvSpPr/>
          <p:nvPr/>
        </p:nvSpPr>
        <p:spPr>
          <a:xfrm>
            <a:off x="1381380" y="2514625"/>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grpSp>
        <p:nvGrpSpPr>
          <p:cNvPr id="175" name="Группа"/>
          <p:cNvGrpSpPr/>
          <p:nvPr/>
        </p:nvGrpSpPr>
        <p:grpSpPr>
          <a:xfrm>
            <a:off x="8297506" y="3560230"/>
            <a:ext cx="1876154" cy="1979849"/>
            <a:chOff x="-131353" y="0"/>
            <a:chExt cx="1876153" cy="1979848"/>
          </a:xfrm>
        </p:grpSpPr>
        <p:sp>
          <p:nvSpPr>
            <p:cNvPr id="173" name="Television"/>
            <p:cNvSpPr txBox="1"/>
            <p:nvPr/>
          </p:nvSpPr>
          <p:spPr>
            <a:xfrm>
              <a:off x="-131353" y="1501385"/>
              <a:ext cx="1876153" cy="4784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lnSpc>
                  <a:spcPct val="90000"/>
                </a:lnSpc>
                <a:defRPr sz="3100" b="1" cap="all" spc="-62">
                  <a:solidFill>
                    <a:srgbClr val="102C53"/>
                  </a:solidFill>
                  <a:latin typeface="Myriad Pro Condensed"/>
                  <a:ea typeface="Myriad Pro Condensed"/>
                  <a:cs typeface="Myriad Pro Condensed"/>
                  <a:sym typeface="Myriad Pro Condensed"/>
                </a:defRPr>
              </a:lvl1pPr>
            </a:lstStyle>
            <a:p>
              <a:r>
                <a:rPr sz="2400" b="0" dirty="0">
                  <a:latin typeface="Helvetica" pitchFamily="2" charset="0"/>
                </a:rPr>
                <a:t>Television</a:t>
              </a:r>
            </a:p>
          </p:txBody>
        </p:sp>
        <p:pic>
          <p:nvPicPr>
            <p:cNvPr id="174" name="Изображение" descr="Изображение"/>
            <p:cNvPicPr>
              <a:picLocks noChangeAspect="1"/>
            </p:cNvPicPr>
            <p:nvPr/>
          </p:nvPicPr>
          <p:blipFill>
            <a:blip r:embed="rId6"/>
            <a:stretch>
              <a:fillRect/>
            </a:stretch>
          </p:blipFill>
          <p:spPr>
            <a:xfrm>
              <a:off x="45620" y="0"/>
              <a:ext cx="1444528" cy="1042470"/>
            </a:xfrm>
            <a:prstGeom prst="rect">
              <a:avLst/>
            </a:prstGeom>
            <a:ln w="12700" cap="flat">
              <a:noFill/>
              <a:miter lim="400000"/>
            </a:ln>
            <a:effectLst/>
          </p:spPr>
        </p:pic>
      </p:grpSp>
      <p:pic>
        <p:nvPicPr>
          <p:cNvPr id="176" name="Изображение" descr="Изображение"/>
          <p:cNvPicPr>
            <a:picLocks noChangeAspect="1"/>
          </p:cNvPicPr>
          <p:nvPr/>
        </p:nvPicPr>
        <p:blipFill>
          <a:blip r:embed="rId7"/>
          <a:stretch>
            <a:fillRect/>
          </a:stretch>
        </p:blipFill>
        <p:spPr>
          <a:xfrm>
            <a:off x="-616945" y="5382344"/>
            <a:ext cx="25515065" cy="2247548"/>
          </a:xfrm>
          <a:prstGeom prst="rect">
            <a:avLst/>
          </a:prstGeom>
          <a:ln w="12700">
            <a:miter lim="400000"/>
          </a:ln>
        </p:spPr>
      </p:pic>
      <p:pic>
        <p:nvPicPr>
          <p:cNvPr id="177" name="Изображение" descr="Изображение"/>
          <p:cNvPicPr>
            <a:picLocks noChangeAspect="1"/>
          </p:cNvPicPr>
          <p:nvPr/>
        </p:nvPicPr>
        <p:blipFill>
          <a:blip r:embed="rId8"/>
          <a:srcRect l="3" r="3"/>
          <a:stretch>
            <a:fillRect/>
          </a:stretch>
        </p:blipFill>
        <p:spPr>
          <a:xfrm>
            <a:off x="939158" y="8589334"/>
            <a:ext cx="7074782" cy="1630203"/>
          </a:xfrm>
          <a:prstGeom prst="rect">
            <a:avLst/>
          </a:prstGeom>
          <a:ln w="12700">
            <a:miter lim="400000"/>
          </a:ln>
        </p:spPr>
      </p:pic>
      <p:sp>
        <p:nvSpPr>
          <p:cNvPr id="178" name="IDENTITY THEFT PROTECTION"/>
          <p:cNvSpPr txBox="1"/>
          <p:nvPr/>
        </p:nvSpPr>
        <p:spPr>
          <a:xfrm>
            <a:off x="1104940" y="10880048"/>
            <a:ext cx="6743132" cy="11719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nSpc>
                <a:spcPct val="90000"/>
              </a:lnSpc>
              <a:defRPr sz="3700" b="1" cap="all" spc="37">
                <a:solidFill>
                  <a:srgbClr val="102C53"/>
                </a:solidFill>
                <a:latin typeface="Myriad Pro Condensed"/>
                <a:ea typeface="Myriad Pro Condensed"/>
                <a:cs typeface="Myriad Pro Condensed"/>
                <a:sym typeface="Myriad Pro Condensed"/>
              </a:defRPr>
            </a:lvl1pPr>
          </a:lstStyle>
          <a:p>
            <a:r>
              <a:rPr b="0" dirty="0">
                <a:latin typeface="Helvetica" pitchFamily="2" charset="0"/>
              </a:rPr>
              <a:t>IDENTITY THEFT PROTECTION</a:t>
            </a:r>
          </a:p>
        </p:txBody>
      </p:sp>
      <p:sp>
        <p:nvSpPr>
          <p:cNvPr id="179" name="Линия"/>
          <p:cNvSpPr/>
          <p:nvPr/>
        </p:nvSpPr>
        <p:spPr>
          <a:xfrm>
            <a:off x="1160202" y="10709264"/>
            <a:ext cx="6632606"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80" name="Data Breaches &amp; Cybercrime are the biggest threats facing consumers today.…"/>
          <p:cNvSpPr txBox="1"/>
          <p:nvPr/>
        </p:nvSpPr>
        <p:spPr>
          <a:xfrm>
            <a:off x="8349450" y="8260419"/>
            <a:ext cx="15942147" cy="3837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marL="228600" indent="-228600" algn="l">
              <a:lnSpc>
                <a:spcPct val="100000"/>
              </a:lnSpc>
              <a:spcBef>
                <a:spcPts val="2000"/>
              </a:spcBef>
              <a:buSzPct val="100000"/>
              <a:buChar char="•"/>
              <a:defRPr sz="3800" spc="-114">
                <a:solidFill>
                  <a:srgbClr val="00457C"/>
                </a:solidFill>
              </a:defRPr>
            </a:pPr>
            <a:r>
              <a:rPr dirty="0">
                <a:latin typeface="Helvetica" pitchFamily="2" charset="0"/>
              </a:rPr>
              <a:t>Data Breaches &amp; Cybercrime are the biggest threats facing consumers today.</a:t>
            </a:r>
          </a:p>
          <a:p>
            <a:pPr marL="228600" indent="-228600" algn="l">
              <a:lnSpc>
                <a:spcPct val="100000"/>
              </a:lnSpc>
              <a:spcBef>
                <a:spcPts val="2000"/>
              </a:spcBef>
              <a:buSzPct val="100000"/>
              <a:buChar char="•"/>
              <a:defRPr sz="3800" spc="-114">
                <a:solidFill>
                  <a:srgbClr val="00457C"/>
                </a:solidFill>
              </a:defRPr>
            </a:pPr>
            <a:r>
              <a:rPr dirty="0">
                <a:latin typeface="Helvetica" pitchFamily="2" charset="0"/>
              </a:rPr>
              <a:t>Over 145 million personal records exposed or stolen in 2019 alone.*</a:t>
            </a:r>
          </a:p>
          <a:p>
            <a:pPr marL="228600" indent="-228600" algn="l">
              <a:lnSpc>
                <a:spcPct val="100000"/>
              </a:lnSpc>
              <a:spcBef>
                <a:spcPts val="2000"/>
              </a:spcBef>
              <a:buSzPct val="100000"/>
              <a:buChar char="•"/>
              <a:defRPr sz="3800" spc="-114">
                <a:solidFill>
                  <a:srgbClr val="00457C"/>
                </a:solidFill>
              </a:defRPr>
            </a:pPr>
            <a:r>
              <a:rPr dirty="0">
                <a:latin typeface="Helvetica" pitchFamily="2" charset="0"/>
              </a:rPr>
              <a:t>85% of American families currently have no Identity Theft Protection.</a:t>
            </a:r>
          </a:p>
          <a:p>
            <a:pPr marL="228600" indent="-228600" algn="l">
              <a:lnSpc>
                <a:spcPct val="100000"/>
              </a:lnSpc>
              <a:spcBef>
                <a:spcPts val="2000"/>
              </a:spcBef>
              <a:buSzPct val="100000"/>
              <a:buChar char="•"/>
              <a:defRPr sz="3800" spc="-114">
                <a:solidFill>
                  <a:srgbClr val="00457C"/>
                </a:solidFill>
              </a:defRPr>
            </a:pPr>
            <a:r>
              <a:rPr dirty="0" err="1">
                <a:latin typeface="Helvetica" pitchFamily="2" charset="0"/>
              </a:rPr>
              <a:t>IDSeal</a:t>
            </a:r>
            <a:r>
              <a:rPr dirty="0">
                <a:latin typeface="Helvetica" pitchFamily="2" charset="0"/>
              </a:rPr>
              <a:t> Proprietary Protection provides industry</a:t>
            </a:r>
            <a:r>
              <a:rPr lang="en-US" dirty="0">
                <a:latin typeface="Helvetica" pitchFamily="2" charset="0"/>
              </a:rPr>
              <a:t>-</a:t>
            </a:r>
            <a:r>
              <a:rPr dirty="0">
                <a:latin typeface="Helvetica" pitchFamily="2" charset="0"/>
              </a:rPr>
              <a:t>leading monitoring, alerts </a:t>
            </a:r>
            <a:br>
              <a:rPr dirty="0">
                <a:latin typeface="Helvetica" pitchFamily="2" charset="0"/>
              </a:rPr>
            </a:br>
            <a:r>
              <a:rPr dirty="0">
                <a:latin typeface="Helvetica" pitchFamily="2" charset="0"/>
              </a:rPr>
              <a:t>and restoration services.</a:t>
            </a:r>
          </a:p>
        </p:txBody>
      </p:sp>
      <p:grpSp>
        <p:nvGrpSpPr>
          <p:cNvPr id="183" name="Группа"/>
          <p:cNvGrpSpPr/>
          <p:nvPr/>
        </p:nvGrpSpPr>
        <p:grpSpPr>
          <a:xfrm>
            <a:off x="952107" y="761400"/>
            <a:ext cx="1115915" cy="1115915"/>
            <a:chOff x="312231" y="89208"/>
            <a:chExt cx="1115914" cy="1115914"/>
          </a:xfrm>
        </p:grpSpPr>
        <p:sp>
          <p:nvSpPr>
            <p:cNvPr id="181" name="Кружок"/>
            <p:cNvSpPr/>
            <p:nvPr/>
          </p:nvSpPr>
          <p:spPr>
            <a:xfrm>
              <a:off x="312231" y="89208"/>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82" name="2"/>
            <p:cNvSpPr txBox="1"/>
            <p:nvPr/>
          </p:nvSpPr>
          <p:spPr>
            <a:xfrm>
              <a:off x="583865" y="90920"/>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2</a:t>
              </a:r>
            </a:p>
          </p:txBody>
        </p:sp>
      </p:grpSp>
      <p:sp>
        <p:nvSpPr>
          <p:cNvPr id="184" name="*SOURCE: Identity Theft Resource Center, Data Breach Report, 2019 Category Summary (Report date: 8/12/19)…"/>
          <p:cNvSpPr txBox="1"/>
          <p:nvPr/>
        </p:nvSpPr>
        <p:spPr>
          <a:xfrm>
            <a:off x="355246" y="12988115"/>
            <a:ext cx="22628045" cy="5366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l">
              <a:lnSpc>
                <a:spcPts val="2800"/>
              </a:lnSpc>
            </a:pPr>
            <a:r>
              <a:rPr sz="3000" i="1" dirty="0">
                <a:latin typeface="Helvetica" pitchFamily="2" charset="0"/>
              </a:rPr>
              <a:t>*SOURCE: Identity Theft Resource Center, Data Breach Report, (</a:t>
            </a:r>
            <a:r>
              <a:rPr lang="en-US" sz="3000" i="1" dirty="0">
                <a:latin typeface="Helvetica" pitchFamily="2" charset="0"/>
              </a:rPr>
              <a:t>D</a:t>
            </a:r>
            <a:r>
              <a:rPr sz="3000" i="1" dirty="0">
                <a:latin typeface="Helvetica" pitchFamily="2" charset="0"/>
              </a:rPr>
              <a:t>ate: 8/12/19)</a:t>
            </a:r>
          </a:p>
        </p:txBody>
      </p:sp>
      <p:grpSp>
        <p:nvGrpSpPr>
          <p:cNvPr id="187" name="Группа"/>
          <p:cNvGrpSpPr/>
          <p:nvPr/>
        </p:nvGrpSpPr>
        <p:grpSpPr>
          <a:xfrm>
            <a:off x="5959698" y="3405108"/>
            <a:ext cx="2053056" cy="3165740"/>
            <a:chOff x="0" y="0"/>
            <a:chExt cx="2053054" cy="3165738"/>
          </a:xfrm>
        </p:grpSpPr>
        <p:pic>
          <p:nvPicPr>
            <p:cNvPr id="185" name="Изображение" descr="Изображение"/>
            <p:cNvPicPr>
              <a:picLocks noChangeAspect="1"/>
            </p:cNvPicPr>
            <p:nvPr/>
          </p:nvPicPr>
          <p:blipFill>
            <a:blip r:embed="rId9"/>
            <a:stretch>
              <a:fillRect/>
            </a:stretch>
          </p:blipFill>
          <p:spPr>
            <a:xfrm>
              <a:off x="0" y="0"/>
              <a:ext cx="1626399" cy="1307887"/>
            </a:xfrm>
            <a:prstGeom prst="rect">
              <a:avLst/>
            </a:prstGeom>
            <a:ln w="12700" cap="flat">
              <a:noFill/>
              <a:miter lim="400000"/>
            </a:ln>
            <a:effectLst/>
          </p:spPr>
        </p:pic>
        <p:sp>
          <p:nvSpPr>
            <p:cNvPr id="186" name="BUNDLE"/>
            <p:cNvSpPr/>
            <p:nvPr/>
          </p:nvSpPr>
          <p:spPr>
            <a:xfrm>
              <a:off x="783054" y="189573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lnSpc>
                  <a:spcPct val="90000"/>
                </a:lnSpc>
                <a:defRPr sz="3100" b="1" cap="all" spc="-62">
                  <a:solidFill>
                    <a:srgbClr val="102C53"/>
                  </a:solidFill>
                  <a:latin typeface="Myriad Pro Condensed"/>
                  <a:ea typeface="Myriad Pro Condensed"/>
                  <a:cs typeface="Myriad Pro Condensed"/>
                  <a:sym typeface="Myriad Pro Condensed"/>
                </a:defRPr>
              </a:lvl1pPr>
            </a:lstStyle>
            <a:p>
              <a:r>
                <a:rPr sz="2400" b="0" dirty="0">
                  <a:latin typeface="Helvetica" pitchFamily="2" charset="0"/>
                </a:rPr>
                <a:t>BUNDLE</a:t>
              </a:r>
            </a:p>
          </p:txBody>
        </p:sp>
      </p:grpSp>
      <p:grpSp>
        <p:nvGrpSpPr>
          <p:cNvPr id="190" name="Группа"/>
          <p:cNvGrpSpPr/>
          <p:nvPr/>
        </p:nvGrpSpPr>
        <p:grpSpPr>
          <a:xfrm>
            <a:off x="19865228" y="3557568"/>
            <a:ext cx="3855086" cy="2148712"/>
            <a:chOff x="0" y="0"/>
            <a:chExt cx="3855085" cy="2148711"/>
          </a:xfrm>
        </p:grpSpPr>
        <p:pic>
          <p:nvPicPr>
            <p:cNvPr id="188" name="Изображение" descr="Изображение"/>
            <p:cNvPicPr>
              <a:picLocks noChangeAspect="1"/>
            </p:cNvPicPr>
            <p:nvPr/>
          </p:nvPicPr>
          <p:blipFill>
            <a:blip r:embed="rId10"/>
            <a:stretch>
              <a:fillRect/>
            </a:stretch>
          </p:blipFill>
          <p:spPr>
            <a:xfrm>
              <a:off x="1270186" y="0"/>
              <a:ext cx="994423" cy="976594"/>
            </a:xfrm>
            <a:prstGeom prst="rect">
              <a:avLst/>
            </a:prstGeom>
            <a:ln w="12700" cap="flat">
              <a:noFill/>
              <a:miter lim="400000"/>
            </a:ln>
            <a:effectLst/>
          </p:spPr>
        </p:pic>
        <p:sp>
          <p:nvSpPr>
            <p:cNvPr id="189" name="identity theft protection"/>
            <p:cNvSpPr txBox="1"/>
            <p:nvPr/>
          </p:nvSpPr>
          <p:spPr>
            <a:xfrm>
              <a:off x="0" y="1337849"/>
              <a:ext cx="3855085" cy="8108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lvl1pPr>
                <a:lnSpc>
                  <a:spcPct val="90000"/>
                </a:lnSpc>
                <a:defRPr sz="3100" b="1" cap="all" spc="-62">
                  <a:solidFill>
                    <a:srgbClr val="102C53"/>
                  </a:solidFill>
                  <a:latin typeface="Myriad Pro Condensed"/>
                  <a:ea typeface="Myriad Pro Condensed"/>
                  <a:cs typeface="Myriad Pro Condensed"/>
                  <a:sym typeface="Myriad Pro Condensed"/>
                </a:defRPr>
              </a:lvl1pPr>
            </a:lstStyle>
            <a:p>
              <a:r>
                <a:rPr sz="2400" b="0" dirty="0">
                  <a:latin typeface="Helvetica" pitchFamily="2" charset="0"/>
                </a:rPr>
                <a:t>identity theft protection</a:t>
              </a:r>
            </a:p>
          </p:txBody>
        </p:sp>
      </p:grpSp>
      <p:sp>
        <p:nvSpPr>
          <p:cNvPr id="192" name="Линия"/>
          <p:cNvSpPr/>
          <p:nvPr/>
        </p:nvSpPr>
        <p:spPr>
          <a:xfrm>
            <a:off x="13465736" y="713093"/>
            <a:ext cx="1" cy="1286258"/>
          </a:xfrm>
          <a:prstGeom prst="line">
            <a:avLst/>
          </a:prstGeom>
          <a:ln w="88900">
            <a:solidFill>
              <a:schemeClr val="accent1">
                <a:hueOff val="114395"/>
                <a:lumOff val="-24975"/>
              </a:schemeClr>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39" name="Изображение" descr="Изображение">
            <a:extLst>
              <a:ext uri="{FF2B5EF4-FFF2-40B4-BE49-F238E27FC236}">
                <a16:creationId xmlns:a16="http://schemas.microsoft.com/office/drawing/2014/main" id="{EBE6DDAA-63E7-5547-970B-A956E1617EC2}"/>
              </a:ext>
            </a:extLst>
          </p:cNvPr>
          <p:cNvPicPr>
            <a:picLocks noChangeAspect="1"/>
          </p:cNvPicPr>
          <p:nvPr/>
        </p:nvPicPr>
        <p:blipFill>
          <a:blip r:embed="rId11"/>
          <a:stretch>
            <a:fillRect/>
          </a:stretch>
        </p:blipFill>
        <p:spPr>
          <a:xfrm>
            <a:off x="349946" y="6145640"/>
            <a:ext cx="23510393" cy="129461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62F5DE-44C7-411E-B8E9-FF7FD59EE599}"/>
              </a:ext>
            </a:extLst>
          </p:cNvPr>
          <p:cNvPicPr>
            <a:picLocks noChangeAspect="1"/>
          </p:cNvPicPr>
          <p:nvPr/>
        </p:nvPicPr>
        <p:blipFill>
          <a:blip r:embed="rId2"/>
          <a:stretch>
            <a:fillRect/>
          </a:stretch>
        </p:blipFill>
        <p:spPr>
          <a:xfrm>
            <a:off x="8070433" y="0"/>
            <a:ext cx="21341914" cy="13716000"/>
          </a:xfrm>
          <a:prstGeom prst="rect">
            <a:avLst/>
          </a:prstGeom>
        </p:spPr>
      </p:pic>
      <p:sp>
        <p:nvSpPr>
          <p:cNvPr id="186" name="Rectangle"/>
          <p:cNvSpPr/>
          <p:nvPr/>
        </p:nvSpPr>
        <p:spPr>
          <a:xfrm>
            <a:off x="703362" y="-32745"/>
            <a:ext cx="8867480" cy="13748745"/>
          </a:xfrm>
          <a:prstGeom prst="rect">
            <a:avLst/>
          </a:prstGeom>
          <a:solidFill>
            <a:srgbClr val="FFFFFF"/>
          </a:solidFill>
          <a:ln w="12700">
            <a:miter lim="400000"/>
          </a:ln>
        </p:spPr>
        <p:txBody>
          <a:bodyPr lIns="71438" tIns="71438" rIns="71438" bIns="71438" anchor="ctr"/>
          <a:lstStyle/>
          <a:p>
            <a:pPr defTabSz="821532">
              <a:defRPr sz="3000">
                <a:solidFill>
                  <a:srgbClr val="FFFFFF"/>
                </a:solidFill>
                <a:latin typeface="Helvetica Neue Medium"/>
                <a:ea typeface="Helvetica Neue Medium"/>
                <a:cs typeface="Helvetica Neue Medium"/>
                <a:sym typeface="Helvetica Neue Medium"/>
              </a:defRPr>
            </a:pPr>
            <a:endParaRPr sz="3000" dirty="0">
              <a:latin typeface="Helvetica" pitchFamily="2" charset="0"/>
            </a:endParaRPr>
          </a:p>
        </p:txBody>
      </p:sp>
      <p:pic>
        <p:nvPicPr>
          <p:cNvPr id="187" name="Image" descr="Image"/>
          <p:cNvPicPr>
            <a:picLocks noChangeAspect="1"/>
          </p:cNvPicPr>
          <p:nvPr/>
        </p:nvPicPr>
        <p:blipFill>
          <a:blip r:embed="rId3"/>
          <a:stretch>
            <a:fillRect/>
          </a:stretch>
        </p:blipFill>
        <p:spPr>
          <a:xfrm>
            <a:off x="1494391" y="953089"/>
            <a:ext cx="6395094" cy="3071004"/>
          </a:xfrm>
          <a:prstGeom prst="rect">
            <a:avLst/>
          </a:prstGeom>
          <a:ln w="12700">
            <a:miter lim="400000"/>
          </a:ln>
        </p:spPr>
      </p:pic>
      <p:pic>
        <p:nvPicPr>
          <p:cNvPr id="188" name="Screen Shot 2019-08-28 at 5.37.36 PM.png" descr="Screen Shot 2019-08-28 at 5.37.36 PM.png"/>
          <p:cNvPicPr>
            <a:picLocks noChangeAspect="1"/>
          </p:cNvPicPr>
          <p:nvPr/>
        </p:nvPicPr>
        <p:blipFill>
          <a:blip r:embed="rId4"/>
          <a:stretch>
            <a:fillRect/>
          </a:stretch>
        </p:blipFill>
        <p:spPr>
          <a:xfrm>
            <a:off x="666009" y="11030136"/>
            <a:ext cx="8050114" cy="1834204"/>
          </a:xfrm>
          <a:prstGeom prst="rect">
            <a:avLst/>
          </a:prstGeom>
          <a:ln w="12700">
            <a:miter lim="400000"/>
          </a:ln>
        </p:spPr>
      </p:pic>
      <p:pic>
        <p:nvPicPr>
          <p:cNvPr id="189" name="ACN_1C_Blue.png" descr="ACN_1C_Blue.png"/>
          <p:cNvPicPr>
            <a:picLocks noChangeAspect="1"/>
          </p:cNvPicPr>
          <p:nvPr/>
        </p:nvPicPr>
        <p:blipFill>
          <a:blip r:embed="rId5"/>
          <a:stretch>
            <a:fillRect/>
          </a:stretch>
        </p:blipFill>
        <p:spPr>
          <a:xfrm>
            <a:off x="21595774" y="12600011"/>
            <a:ext cx="2026900" cy="528418"/>
          </a:xfrm>
          <a:prstGeom prst="rect">
            <a:avLst/>
          </a:prstGeom>
          <a:ln w="12700">
            <a:miter lim="400000"/>
          </a:ln>
        </p:spPr>
      </p:pic>
      <p:sp>
        <p:nvSpPr>
          <p:cNvPr id="190" name="Line"/>
          <p:cNvSpPr/>
          <p:nvPr/>
        </p:nvSpPr>
        <p:spPr>
          <a:xfrm>
            <a:off x="810257" y="10457566"/>
            <a:ext cx="7685418" cy="2"/>
          </a:xfrm>
          <a:prstGeom prst="line">
            <a:avLst/>
          </a:prstGeom>
          <a:ln w="12700">
            <a:solidFill>
              <a:srgbClr val="102C53"/>
            </a:solidFill>
            <a:miter lim="400000"/>
          </a:ln>
        </p:spPr>
        <p:txBody>
          <a:bodyPr lIns="71438" tIns="71438" rIns="71438" bIns="71438" anchor="ctr"/>
          <a:lstStyle/>
          <a:p>
            <a:pPr defTabSz="821532">
              <a:defRPr sz="3000">
                <a:solidFill>
                  <a:srgbClr val="FFFFFF"/>
                </a:solidFill>
                <a:latin typeface="Helvetica Neue Medium"/>
                <a:ea typeface="Helvetica Neue Medium"/>
                <a:cs typeface="Helvetica Neue Medium"/>
                <a:sym typeface="Helvetica Neue Medium"/>
              </a:defRPr>
            </a:pPr>
            <a:endParaRPr sz="3000" dirty="0">
              <a:latin typeface="Helvetica" pitchFamily="2" charset="0"/>
            </a:endParaRPr>
          </a:p>
        </p:txBody>
      </p:sp>
      <p:pic>
        <p:nvPicPr>
          <p:cNvPr id="1026" name="Picture 2" descr="Image result for feeding america logo">
            <a:extLst>
              <a:ext uri="{FF2B5EF4-FFF2-40B4-BE49-F238E27FC236}">
                <a16:creationId xmlns:a16="http://schemas.microsoft.com/office/drawing/2014/main" id="{3AFEB55C-966A-4873-91D8-CFD5AB6D88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2503" y="4349081"/>
            <a:ext cx="4859023" cy="239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thefoodbank.ca/wp-content/uploads/2017/10/food-banks-canada-logo.jpg">
            <a:extLst>
              <a:ext uri="{FF2B5EF4-FFF2-40B4-BE49-F238E27FC236}">
                <a16:creationId xmlns:a16="http://schemas.microsoft.com/office/drawing/2014/main" id="{F625974E-84FF-4F6B-9DD5-481E60FB36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8818" y="7459867"/>
            <a:ext cx="4624118" cy="232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3164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5E708F4E-C487-D34B-AC46-526D2196648C}"/>
              </a:ext>
            </a:extLst>
          </p:cNvPr>
          <p:cNvSpPr/>
          <p:nvPr/>
        </p:nvSpPr>
        <p:spPr>
          <a:xfrm>
            <a:off x="15135411" y="6564252"/>
            <a:ext cx="3086156" cy="3086156"/>
          </a:xfrm>
          <a:prstGeom prst="ellipse">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94" name="Our Business Model"/>
          <p:cNvSpPr txBox="1"/>
          <p:nvPr/>
        </p:nvSpPr>
        <p:spPr>
          <a:xfrm>
            <a:off x="6360895" y="863061"/>
            <a:ext cx="11546430" cy="1314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sz="9000" dirty="0">
                <a:latin typeface="Helvetica" pitchFamily="2" charset="0"/>
              </a:rPr>
              <a:t>Our Business Model</a:t>
            </a:r>
            <a:r>
              <a:rPr sz="9000" dirty="0">
                <a:solidFill>
                  <a:srgbClr val="000000">
                    <a:alpha val="84705"/>
                  </a:srgbClr>
                </a:solidFill>
                <a:latin typeface="Helvetica" pitchFamily="2" charset="0"/>
              </a:rPr>
              <a:t> </a:t>
            </a:r>
          </a:p>
        </p:txBody>
      </p:sp>
      <p:grpSp>
        <p:nvGrpSpPr>
          <p:cNvPr id="197" name="Группа"/>
          <p:cNvGrpSpPr/>
          <p:nvPr/>
        </p:nvGrpSpPr>
        <p:grpSpPr>
          <a:xfrm>
            <a:off x="4473091" y="801595"/>
            <a:ext cx="1115915" cy="1132214"/>
            <a:chOff x="0" y="-16299"/>
            <a:chExt cx="1115914" cy="1132213"/>
          </a:xfrm>
        </p:grpSpPr>
        <p:sp>
          <p:nvSpPr>
            <p:cNvPr id="195"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96" name="3"/>
            <p:cNvSpPr txBox="1"/>
            <p:nvPr/>
          </p:nvSpPr>
          <p:spPr>
            <a:xfrm>
              <a:off x="271634" y="-16299"/>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3</a:t>
              </a:r>
            </a:p>
          </p:txBody>
        </p:sp>
      </p:grpSp>
      <p:sp>
        <p:nvSpPr>
          <p:cNvPr id="198" name="Линия"/>
          <p:cNvSpPr/>
          <p:nvPr/>
        </p:nvSpPr>
        <p:spPr>
          <a:xfrm>
            <a:off x="1381380" y="259097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grpSp>
        <p:nvGrpSpPr>
          <p:cNvPr id="4" name="Group 3">
            <a:extLst>
              <a:ext uri="{FF2B5EF4-FFF2-40B4-BE49-F238E27FC236}">
                <a16:creationId xmlns:a16="http://schemas.microsoft.com/office/drawing/2014/main" id="{A65798C4-4A1C-40D2-B051-204D3B41A0C3}"/>
              </a:ext>
            </a:extLst>
          </p:cNvPr>
          <p:cNvGrpSpPr/>
          <p:nvPr/>
        </p:nvGrpSpPr>
        <p:grpSpPr>
          <a:xfrm>
            <a:off x="6346042" y="3435436"/>
            <a:ext cx="8169579" cy="9587872"/>
            <a:chOff x="6346042" y="3435436"/>
            <a:chExt cx="8169579" cy="9587872"/>
          </a:xfrm>
        </p:grpSpPr>
        <p:pic>
          <p:nvPicPr>
            <p:cNvPr id="9" name="Picture 8" descr="A picture containing table, drawing&#10;&#10;Description automatically generated">
              <a:extLst>
                <a:ext uri="{FF2B5EF4-FFF2-40B4-BE49-F238E27FC236}">
                  <a16:creationId xmlns:a16="http://schemas.microsoft.com/office/drawing/2014/main" id="{4783D865-1C51-47F3-B609-738E68AA63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6042" y="10410153"/>
              <a:ext cx="8071279" cy="2613155"/>
            </a:xfrm>
            <a:prstGeom prst="rect">
              <a:avLst/>
            </a:prstGeom>
          </p:spPr>
        </p:pic>
        <p:pic>
          <p:nvPicPr>
            <p:cNvPr id="10" name="Picture 9" descr="A picture containing ball, table&#10;&#10;Description automatically generated">
              <a:extLst>
                <a:ext uri="{FF2B5EF4-FFF2-40B4-BE49-F238E27FC236}">
                  <a16:creationId xmlns:a16="http://schemas.microsoft.com/office/drawing/2014/main" id="{765FCC1F-58D5-40CF-96E9-AA5D813F83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042" y="4616516"/>
              <a:ext cx="8071279" cy="2704475"/>
            </a:xfrm>
            <a:prstGeom prst="rect">
              <a:avLst/>
            </a:prstGeom>
          </p:spPr>
        </p:pic>
        <p:pic>
          <p:nvPicPr>
            <p:cNvPr id="11" name="Picture 10" descr="A close up of a logo&#10;&#10;Description automatically generated">
              <a:extLst>
                <a:ext uri="{FF2B5EF4-FFF2-40B4-BE49-F238E27FC236}">
                  <a16:creationId xmlns:a16="http://schemas.microsoft.com/office/drawing/2014/main" id="{3AF34F41-A05C-4B75-9477-3B74E5BF55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8457" y="7467474"/>
              <a:ext cx="8071279" cy="2690427"/>
            </a:xfrm>
            <a:prstGeom prst="rect">
              <a:avLst/>
            </a:prstGeom>
          </p:spPr>
        </p:pic>
        <p:pic>
          <p:nvPicPr>
            <p:cNvPr id="12" name="Picture 11" descr="A close up of a device&#10;&#10;Description automatically generated">
              <a:extLst>
                <a:ext uri="{FF2B5EF4-FFF2-40B4-BE49-F238E27FC236}">
                  <a16:creationId xmlns:a16="http://schemas.microsoft.com/office/drawing/2014/main" id="{94291CDA-2111-4497-BE7B-1513CFA379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0279" y="6592752"/>
              <a:ext cx="459107" cy="1456478"/>
            </a:xfrm>
            <a:prstGeom prst="rect">
              <a:avLst/>
            </a:prstGeom>
          </p:spPr>
        </p:pic>
        <p:pic>
          <p:nvPicPr>
            <p:cNvPr id="13" name="Picture 12" descr="A picture containing clock, meter&#10;&#10;Description automatically generated">
              <a:extLst>
                <a:ext uri="{FF2B5EF4-FFF2-40B4-BE49-F238E27FC236}">
                  <a16:creationId xmlns:a16="http://schemas.microsoft.com/office/drawing/2014/main" id="{57E08E43-D1BF-4648-B15B-1058DB31AF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8320" y="3435436"/>
              <a:ext cx="4912344" cy="1272038"/>
            </a:xfrm>
            <a:prstGeom prst="rect">
              <a:avLst/>
            </a:prstGeom>
          </p:spPr>
        </p:pic>
        <p:pic>
          <p:nvPicPr>
            <p:cNvPr id="14" name="Picture 13" descr="A close up of a device&#10;&#10;Description automatically generated">
              <a:extLst>
                <a:ext uri="{FF2B5EF4-FFF2-40B4-BE49-F238E27FC236}">
                  <a16:creationId xmlns:a16="http://schemas.microsoft.com/office/drawing/2014/main" id="{35385BE1-4682-4FA8-A43D-778A3064F5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0278" y="9418511"/>
              <a:ext cx="459107" cy="1456478"/>
            </a:xfrm>
            <a:prstGeom prst="rect">
              <a:avLst/>
            </a:prstGeom>
          </p:spPr>
        </p:pic>
        <p:sp>
          <p:nvSpPr>
            <p:cNvPr id="15" name="Rectangle 14">
              <a:extLst>
                <a:ext uri="{FF2B5EF4-FFF2-40B4-BE49-F238E27FC236}">
                  <a16:creationId xmlns:a16="http://schemas.microsoft.com/office/drawing/2014/main" id="{12C8CC53-D8CD-49FB-92AD-457C1B69F89E}"/>
                </a:ext>
              </a:extLst>
            </p:cNvPr>
            <p:cNvSpPr/>
            <p:nvPr/>
          </p:nvSpPr>
          <p:spPr>
            <a:xfrm>
              <a:off x="7989570" y="5597922"/>
              <a:ext cx="6526051" cy="589777"/>
            </a:xfrm>
            <a:prstGeom prst="rect">
              <a:avLst/>
            </a:prstGeom>
          </p:spPr>
          <p:txBody>
            <a:bodyPr wrap="square">
              <a:spAutoFit/>
            </a:bodyPr>
            <a:lstStyle/>
            <a:p>
              <a:r>
                <a:rPr lang="en-US" sz="3800" b="1" dirty="0">
                  <a:solidFill>
                    <a:schemeClr val="bg1"/>
                  </a:solidFill>
                  <a:latin typeface="Helvetica" pitchFamily="2" charset="0"/>
                </a:rPr>
                <a:t>Most Service Providers</a:t>
              </a:r>
            </a:p>
          </p:txBody>
        </p:sp>
        <p:sp>
          <p:nvSpPr>
            <p:cNvPr id="16" name="Rectangle 15">
              <a:extLst>
                <a:ext uri="{FF2B5EF4-FFF2-40B4-BE49-F238E27FC236}">
                  <a16:creationId xmlns:a16="http://schemas.microsoft.com/office/drawing/2014/main" id="{FDA4CA0C-F89D-44E6-AA66-F2342E8A1BE7}"/>
                </a:ext>
              </a:extLst>
            </p:cNvPr>
            <p:cNvSpPr/>
            <p:nvPr/>
          </p:nvSpPr>
          <p:spPr>
            <a:xfrm>
              <a:off x="8008760" y="8208343"/>
              <a:ext cx="6241249" cy="1078437"/>
            </a:xfrm>
            <a:prstGeom prst="rect">
              <a:avLst/>
            </a:prstGeom>
          </p:spPr>
          <p:txBody>
            <a:bodyPr wrap="square">
              <a:spAutoFit/>
            </a:bodyPr>
            <a:lstStyle/>
            <a:p>
              <a:r>
                <a:rPr lang="en-US" sz="3800" b="1" dirty="0">
                  <a:solidFill>
                    <a:schemeClr val="bg1"/>
                  </a:solidFill>
                  <a:latin typeface="Helvetica" pitchFamily="2" charset="0"/>
                </a:rPr>
                <a:t>Media &amp; Internet Marketing</a:t>
              </a:r>
            </a:p>
          </p:txBody>
        </p:sp>
        <p:sp>
          <p:nvSpPr>
            <p:cNvPr id="17" name="Rectangle 16">
              <a:extLst>
                <a:ext uri="{FF2B5EF4-FFF2-40B4-BE49-F238E27FC236}">
                  <a16:creationId xmlns:a16="http://schemas.microsoft.com/office/drawing/2014/main" id="{0E7F859C-0836-49CB-AA47-69ED742CD9EF}"/>
                </a:ext>
              </a:extLst>
            </p:cNvPr>
            <p:cNvSpPr/>
            <p:nvPr/>
          </p:nvSpPr>
          <p:spPr>
            <a:xfrm>
              <a:off x="8460017" y="11429011"/>
              <a:ext cx="4912344" cy="639342"/>
            </a:xfrm>
            <a:prstGeom prst="rect">
              <a:avLst/>
            </a:prstGeom>
          </p:spPr>
          <p:txBody>
            <a:bodyPr wrap="square">
              <a:spAutoFit/>
            </a:bodyPr>
            <a:lstStyle/>
            <a:p>
              <a:r>
                <a:rPr lang="en-US" sz="5400" b="1" dirty="0">
                  <a:solidFill>
                    <a:schemeClr val="bg1"/>
                  </a:solidFill>
                  <a:latin typeface="Helvetica" pitchFamily="2" charset="0"/>
                </a:rPr>
                <a:t>CUSTOMERS</a:t>
              </a:r>
            </a:p>
          </p:txBody>
        </p:sp>
      </p:grpSp>
      <p:grpSp>
        <p:nvGrpSpPr>
          <p:cNvPr id="5" name="Group 4">
            <a:extLst>
              <a:ext uri="{FF2B5EF4-FFF2-40B4-BE49-F238E27FC236}">
                <a16:creationId xmlns:a16="http://schemas.microsoft.com/office/drawing/2014/main" id="{E787CD03-C39C-452E-9410-846D58524E23}"/>
              </a:ext>
            </a:extLst>
          </p:cNvPr>
          <p:cNvGrpSpPr/>
          <p:nvPr/>
        </p:nvGrpSpPr>
        <p:grpSpPr>
          <a:xfrm>
            <a:off x="13750290" y="3765164"/>
            <a:ext cx="4499547" cy="8625837"/>
            <a:chOff x="13750290" y="3765164"/>
            <a:chExt cx="4499547" cy="8625837"/>
          </a:xfrm>
        </p:grpSpPr>
        <p:pic>
          <p:nvPicPr>
            <p:cNvPr id="20" name="Picture 19" descr="A picture containing clock&#10;&#10;Description automatically generated">
              <a:extLst>
                <a:ext uri="{FF2B5EF4-FFF2-40B4-BE49-F238E27FC236}">
                  <a16:creationId xmlns:a16="http://schemas.microsoft.com/office/drawing/2014/main" id="{676A4C66-DDA0-47AC-B1C2-F4417D7831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50290" y="3765164"/>
              <a:ext cx="3777919" cy="2691294"/>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D17DE796-FFBB-4779-A087-F5FC29625F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25881" y="9705951"/>
              <a:ext cx="2822424" cy="2685050"/>
            </a:xfrm>
            <a:prstGeom prst="rect">
              <a:avLst/>
            </a:prstGeom>
          </p:spPr>
        </p:pic>
        <p:pic>
          <p:nvPicPr>
            <p:cNvPr id="24" name="Picture 23" descr="A close up of a logo&#10;&#10;Description automatically generated">
              <a:extLst>
                <a:ext uri="{FF2B5EF4-FFF2-40B4-BE49-F238E27FC236}">
                  <a16:creationId xmlns:a16="http://schemas.microsoft.com/office/drawing/2014/main" id="{E9736DF8-4251-4506-8345-83FA0ED573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95919" y="6996044"/>
              <a:ext cx="1002327" cy="1877492"/>
            </a:xfrm>
            <a:prstGeom prst="rect">
              <a:avLst/>
            </a:prstGeom>
          </p:spPr>
        </p:pic>
        <p:sp>
          <p:nvSpPr>
            <p:cNvPr id="25" name="Rectangle 24">
              <a:extLst>
                <a:ext uri="{FF2B5EF4-FFF2-40B4-BE49-F238E27FC236}">
                  <a16:creationId xmlns:a16="http://schemas.microsoft.com/office/drawing/2014/main" id="{7C2FED42-CA3C-4B26-AA3B-B0A474D9A310}"/>
                </a:ext>
              </a:extLst>
            </p:cNvPr>
            <p:cNvSpPr/>
            <p:nvPr/>
          </p:nvSpPr>
          <p:spPr>
            <a:xfrm>
              <a:off x="16254520" y="7991939"/>
              <a:ext cx="1995317" cy="678263"/>
            </a:xfrm>
            <a:prstGeom prst="rect">
              <a:avLst/>
            </a:prstGeom>
          </p:spPr>
          <p:txBody>
            <a:bodyPr wrap="square">
              <a:spAutoFit/>
            </a:bodyPr>
            <a:lstStyle/>
            <a:p>
              <a:r>
                <a:rPr lang="en-US" sz="6500" b="1" dirty="0">
                  <a:solidFill>
                    <a:schemeClr val="bg1"/>
                  </a:solidFill>
                  <a:latin typeface="Helvetica" pitchFamily="2" charset="0"/>
                </a:rPr>
                <a:t>YOU</a:t>
              </a:r>
            </a:p>
          </p:txBody>
        </p:sp>
      </p:grpSp>
      <p:cxnSp>
        <p:nvCxnSpPr>
          <p:cNvPr id="6" name="Straight Connector 5">
            <a:extLst>
              <a:ext uri="{FF2B5EF4-FFF2-40B4-BE49-F238E27FC236}">
                <a16:creationId xmlns:a16="http://schemas.microsoft.com/office/drawing/2014/main" id="{5F2CBD8D-D7F5-C044-A560-F9CEAAFF67B0}"/>
              </a:ext>
            </a:extLst>
          </p:cNvPr>
          <p:cNvCxnSpPr/>
          <p:nvPr/>
        </p:nvCxnSpPr>
        <p:spPr>
          <a:xfrm>
            <a:off x="8216536" y="7545852"/>
            <a:ext cx="5533754" cy="2182934"/>
          </a:xfrm>
          <a:prstGeom prst="line">
            <a:avLst/>
          </a:prstGeom>
          <a:noFill/>
          <a:ln w="63500" cap="flat">
            <a:solidFill>
              <a:srgbClr val="F77D4C"/>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D2AEEF8F-000B-6C48-8FFB-34A6E3436AE3}"/>
              </a:ext>
            </a:extLst>
          </p:cNvPr>
          <p:cNvCxnSpPr>
            <a:cxnSpLocks/>
          </p:cNvCxnSpPr>
          <p:nvPr/>
        </p:nvCxnSpPr>
        <p:spPr>
          <a:xfrm flipH="1">
            <a:off x="8460017" y="7545852"/>
            <a:ext cx="4794599" cy="2238477"/>
          </a:xfrm>
          <a:prstGeom prst="line">
            <a:avLst/>
          </a:prstGeom>
          <a:noFill/>
          <a:ln w="63500" cap="flat">
            <a:solidFill>
              <a:srgbClr val="F77D4C"/>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222" name="$199 Start-Up + $25/month for Business Support"/>
          <p:cNvSpPr txBox="1"/>
          <p:nvPr/>
        </p:nvSpPr>
        <p:spPr>
          <a:xfrm>
            <a:off x="1997452" y="2266106"/>
            <a:ext cx="20367830" cy="1115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a:lnSpc>
                <a:spcPct val="80000"/>
              </a:lnSpc>
              <a:defRPr sz="7000" i="1">
                <a:solidFill>
                  <a:srgbClr val="4F92D3"/>
                </a:solidFill>
              </a:defRPr>
            </a:pPr>
            <a:r>
              <a:rPr dirty="0">
                <a:latin typeface="Helvetica" pitchFamily="2" charset="0"/>
              </a:rPr>
              <a:t>$199 Start-Up + $25/month Business Support</a:t>
            </a:r>
            <a:r>
              <a:rPr dirty="0">
                <a:solidFill>
                  <a:srgbClr val="000000">
                    <a:alpha val="84705"/>
                  </a:srgbClr>
                </a:solidFill>
                <a:latin typeface="Helvetica" pitchFamily="2" charset="0"/>
              </a:rPr>
              <a:t> </a:t>
            </a:r>
          </a:p>
        </p:txBody>
      </p:sp>
      <p:sp>
        <p:nvSpPr>
          <p:cNvPr id="223" name="Online Business"/>
          <p:cNvSpPr txBox="1"/>
          <p:nvPr/>
        </p:nvSpPr>
        <p:spPr>
          <a:xfrm>
            <a:off x="2150166" y="1089210"/>
            <a:ext cx="21699849" cy="11022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7500" dirty="0">
                <a:latin typeface="Helvetica" pitchFamily="2" charset="0"/>
              </a:rPr>
              <a:t>Become an Independent Business Owner (IBO)</a:t>
            </a:r>
            <a:endParaRPr sz="7500" dirty="0">
              <a:solidFill>
                <a:srgbClr val="000000">
                  <a:alpha val="84705"/>
                </a:srgbClr>
              </a:solidFill>
              <a:latin typeface="Helvetica" pitchFamily="2" charset="0"/>
            </a:endParaRPr>
          </a:p>
        </p:txBody>
      </p:sp>
      <p:grpSp>
        <p:nvGrpSpPr>
          <p:cNvPr id="2" name="Group 1">
            <a:extLst>
              <a:ext uri="{FF2B5EF4-FFF2-40B4-BE49-F238E27FC236}">
                <a16:creationId xmlns:a16="http://schemas.microsoft.com/office/drawing/2014/main" id="{68A75D79-C7F2-403C-9F21-60F6886BBEE2}"/>
              </a:ext>
            </a:extLst>
          </p:cNvPr>
          <p:cNvGrpSpPr/>
          <p:nvPr/>
        </p:nvGrpSpPr>
        <p:grpSpPr>
          <a:xfrm>
            <a:off x="825944" y="948145"/>
            <a:ext cx="1115916" cy="1140572"/>
            <a:chOff x="2867400" y="1065104"/>
            <a:chExt cx="1115916" cy="1140572"/>
          </a:xfrm>
        </p:grpSpPr>
        <p:sp>
          <p:nvSpPr>
            <p:cNvPr id="224" name="Кружок"/>
            <p:cNvSpPr/>
            <p:nvPr/>
          </p:nvSpPr>
          <p:spPr>
            <a:xfrm>
              <a:off x="2867400" y="1089761"/>
              <a:ext cx="1115916" cy="1115915"/>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25" name="4"/>
            <p:cNvSpPr txBox="1"/>
            <p:nvPr/>
          </p:nvSpPr>
          <p:spPr>
            <a:xfrm>
              <a:off x="3139035" y="1065104"/>
              <a:ext cx="572645" cy="98107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4</a:t>
              </a:r>
            </a:p>
          </p:txBody>
        </p:sp>
      </p:grpSp>
      <p:grpSp>
        <p:nvGrpSpPr>
          <p:cNvPr id="238" name="Группа"/>
          <p:cNvGrpSpPr/>
          <p:nvPr/>
        </p:nvGrpSpPr>
        <p:grpSpPr>
          <a:xfrm>
            <a:off x="4390786" y="4329987"/>
            <a:ext cx="15581164" cy="7682173"/>
            <a:chOff x="0" y="0"/>
            <a:chExt cx="15581163" cy="7682171"/>
          </a:xfrm>
        </p:grpSpPr>
        <p:sp>
          <p:nvSpPr>
            <p:cNvPr id="228" name="Personalized Website"/>
            <p:cNvSpPr txBox="1"/>
            <p:nvPr/>
          </p:nvSpPr>
          <p:spPr>
            <a:xfrm>
              <a:off x="1394503" y="1650230"/>
              <a:ext cx="3862189" cy="150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ct val="100000"/>
                </a:lnSpc>
                <a:spcBef>
                  <a:spcPts val="3000"/>
                </a:spcBef>
                <a:defRPr sz="5500" spc="-165"/>
              </a:lvl1pPr>
            </a:lstStyle>
            <a:p>
              <a:r>
                <a:rPr sz="5000" dirty="0">
                  <a:latin typeface="Helvetica" pitchFamily="2" charset="0"/>
                </a:rPr>
                <a:t>Personalized Website</a:t>
              </a:r>
            </a:p>
          </p:txBody>
        </p:sp>
        <p:sp>
          <p:nvSpPr>
            <p:cNvPr id="229" name="Compass App &amp;  Marketing Tools"/>
            <p:cNvSpPr txBox="1"/>
            <p:nvPr/>
          </p:nvSpPr>
          <p:spPr>
            <a:xfrm>
              <a:off x="8930295" y="1441647"/>
              <a:ext cx="5511152" cy="19949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a:lnSpc>
                  <a:spcPct val="100000"/>
                </a:lnSpc>
                <a:spcBef>
                  <a:spcPts val="3000"/>
                </a:spcBef>
                <a:defRPr sz="5500" spc="-165"/>
              </a:pPr>
              <a:r>
                <a:rPr sz="5000" dirty="0">
                  <a:latin typeface="Helvetica" pitchFamily="2" charset="0"/>
                </a:rPr>
                <a:t>Compass </a:t>
              </a:r>
              <a:r>
                <a:rPr lang="en-US" sz="5000" dirty="0">
                  <a:latin typeface="Helvetica" pitchFamily="2" charset="0"/>
                </a:rPr>
                <a:t>Online</a:t>
              </a:r>
              <a:r>
                <a:rPr sz="5000" dirty="0">
                  <a:latin typeface="Helvetica" pitchFamily="2" charset="0"/>
                </a:rPr>
                <a:t> &amp; </a:t>
              </a:r>
              <a:br>
                <a:rPr sz="5000" dirty="0">
                  <a:latin typeface="Helvetica" pitchFamily="2" charset="0"/>
                </a:rPr>
              </a:br>
              <a:r>
                <a:rPr sz="5000" dirty="0">
                  <a:latin typeface="Helvetica" pitchFamily="2" charset="0"/>
                </a:rPr>
                <a:t>Marketing Tools</a:t>
              </a:r>
            </a:p>
          </p:txBody>
        </p:sp>
        <p:pic>
          <p:nvPicPr>
            <p:cNvPr id="230" name="Изображение" descr="Изображение"/>
            <p:cNvPicPr>
              <a:picLocks noChangeAspect="1"/>
            </p:cNvPicPr>
            <p:nvPr/>
          </p:nvPicPr>
          <p:blipFill>
            <a:blip r:embed="rId2"/>
            <a:srcRect/>
            <a:stretch>
              <a:fillRect/>
            </a:stretch>
          </p:blipFill>
          <p:spPr>
            <a:xfrm>
              <a:off x="2528584" y="64737"/>
              <a:ext cx="1718718" cy="1416306"/>
            </a:xfrm>
            <a:prstGeom prst="rect">
              <a:avLst/>
            </a:prstGeom>
            <a:ln w="12700" cap="flat">
              <a:noFill/>
              <a:miter lim="400000"/>
            </a:ln>
            <a:effectLst/>
          </p:spPr>
        </p:pic>
        <p:pic>
          <p:nvPicPr>
            <p:cNvPr id="231" name="Изображение" descr="Изображение"/>
            <p:cNvPicPr>
              <a:picLocks noChangeAspect="1"/>
            </p:cNvPicPr>
            <p:nvPr/>
          </p:nvPicPr>
          <p:blipFill>
            <a:blip r:embed="rId3"/>
            <a:stretch>
              <a:fillRect/>
            </a:stretch>
          </p:blipFill>
          <p:spPr>
            <a:xfrm>
              <a:off x="11043952" y="0"/>
              <a:ext cx="1296396" cy="1354247"/>
            </a:xfrm>
            <a:prstGeom prst="rect">
              <a:avLst/>
            </a:prstGeom>
            <a:ln w="12700" cap="flat">
              <a:noFill/>
              <a:miter lim="400000"/>
            </a:ln>
            <a:effectLst/>
          </p:spPr>
        </p:pic>
        <p:sp>
          <p:nvSpPr>
            <p:cNvPr id="232" name="Линия"/>
            <p:cNvSpPr/>
            <p:nvPr/>
          </p:nvSpPr>
          <p:spPr>
            <a:xfrm flipH="1">
              <a:off x="7790581" y="384809"/>
              <a:ext cx="1" cy="7297362"/>
            </a:xfrm>
            <a:prstGeom prst="line">
              <a:avLst/>
            </a:prstGeom>
            <a:noFill/>
            <a:ln w="12700" cap="flat">
              <a:solidFill>
                <a:srgbClr val="102C53"/>
              </a:solidFill>
              <a:prstDash val="solid"/>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33" name="Линия"/>
            <p:cNvSpPr/>
            <p:nvPr/>
          </p:nvSpPr>
          <p:spPr>
            <a:xfrm>
              <a:off x="0" y="3517488"/>
              <a:ext cx="15581163" cy="1"/>
            </a:xfrm>
            <a:prstGeom prst="line">
              <a:avLst/>
            </a:prstGeom>
            <a:noFill/>
            <a:ln w="12700" cap="flat">
              <a:solidFill>
                <a:srgbClr val="102C53"/>
              </a:solidFill>
              <a:prstDash val="solid"/>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234" name="Изображение" descr="Изображение"/>
            <p:cNvPicPr>
              <a:picLocks noChangeAspect="1"/>
            </p:cNvPicPr>
            <p:nvPr/>
          </p:nvPicPr>
          <p:blipFill>
            <a:blip r:embed="rId4"/>
            <a:stretch>
              <a:fillRect/>
            </a:stretch>
          </p:blipFill>
          <p:spPr>
            <a:xfrm>
              <a:off x="2459674" y="4439491"/>
              <a:ext cx="1875322" cy="1009856"/>
            </a:xfrm>
            <a:prstGeom prst="rect">
              <a:avLst/>
            </a:prstGeom>
            <a:ln w="12700" cap="flat">
              <a:noFill/>
              <a:miter lim="400000"/>
            </a:ln>
            <a:effectLst/>
          </p:spPr>
        </p:pic>
        <p:sp>
          <p:nvSpPr>
            <p:cNvPr id="235" name="Complete Business Tracking &amp; Reporting"/>
            <p:cNvSpPr txBox="1"/>
            <p:nvPr/>
          </p:nvSpPr>
          <p:spPr>
            <a:xfrm>
              <a:off x="390053" y="6080919"/>
              <a:ext cx="5871087" cy="150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a:lnSpc>
                  <a:spcPct val="100000"/>
                </a:lnSpc>
                <a:spcBef>
                  <a:spcPts val="3000"/>
                </a:spcBef>
                <a:defRPr sz="5500" spc="-165"/>
              </a:pPr>
              <a:r>
                <a:rPr sz="5000" dirty="0">
                  <a:latin typeface="Helvetica" pitchFamily="2" charset="0"/>
                </a:rPr>
                <a:t>Complete Business</a:t>
              </a:r>
              <a:br>
                <a:rPr sz="5000" dirty="0">
                  <a:latin typeface="Helvetica" pitchFamily="2" charset="0"/>
                </a:rPr>
              </a:br>
              <a:r>
                <a:rPr sz="5000" dirty="0">
                  <a:latin typeface="Helvetica" pitchFamily="2" charset="0"/>
                </a:rPr>
                <a:t>Tracking &amp; Reporting</a:t>
              </a:r>
            </a:p>
          </p:txBody>
        </p:sp>
        <p:pic>
          <p:nvPicPr>
            <p:cNvPr id="236" name="Изображение" descr="Изображение"/>
            <p:cNvPicPr>
              <a:picLocks noChangeAspect="1"/>
            </p:cNvPicPr>
            <p:nvPr/>
          </p:nvPicPr>
          <p:blipFill>
            <a:blip r:embed="rId5"/>
            <a:srcRect/>
            <a:stretch>
              <a:fillRect/>
            </a:stretch>
          </p:blipFill>
          <p:spPr>
            <a:xfrm>
              <a:off x="10707828" y="4179579"/>
              <a:ext cx="1878670" cy="1671725"/>
            </a:xfrm>
            <a:prstGeom prst="rect">
              <a:avLst/>
            </a:prstGeom>
            <a:ln w="12700" cap="flat">
              <a:noFill/>
              <a:miter lim="400000"/>
            </a:ln>
            <a:effectLst/>
          </p:spPr>
        </p:pic>
        <p:sp>
          <p:nvSpPr>
            <p:cNvPr id="237" name="Complete Customer Support"/>
            <p:cNvSpPr txBox="1"/>
            <p:nvPr/>
          </p:nvSpPr>
          <p:spPr>
            <a:xfrm>
              <a:off x="8746114" y="6080919"/>
              <a:ext cx="5802097" cy="150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ct val="100000"/>
                </a:lnSpc>
                <a:spcBef>
                  <a:spcPts val="3000"/>
                </a:spcBef>
                <a:defRPr sz="5500" spc="-165"/>
              </a:lvl1pPr>
            </a:lstStyle>
            <a:p>
              <a:r>
                <a:rPr sz="5000" dirty="0">
                  <a:latin typeface="Helvetica" pitchFamily="2" charset="0"/>
                </a:rPr>
                <a:t>Complete Customer Support</a:t>
              </a:r>
            </a:p>
          </p:txBody>
        </p:sp>
      </p:grpSp>
      <p:sp>
        <p:nvSpPr>
          <p:cNvPr id="239" name="Линия"/>
          <p:cNvSpPr/>
          <p:nvPr/>
        </p:nvSpPr>
        <p:spPr>
          <a:xfrm>
            <a:off x="3490732" y="3448802"/>
            <a:ext cx="17381271"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243" name="You Get Your Own Online Business!"/>
          <p:cNvSpPr txBox="1"/>
          <p:nvPr/>
        </p:nvSpPr>
        <p:spPr>
          <a:xfrm>
            <a:off x="2023498" y="906581"/>
            <a:ext cx="20330886" cy="1314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dirty="0">
                <a:latin typeface="Helvetica" pitchFamily="2" charset="0"/>
              </a:rPr>
              <a:t>You Get Your Own Online Business!</a:t>
            </a:r>
            <a:r>
              <a:rPr dirty="0">
                <a:solidFill>
                  <a:srgbClr val="000000">
                    <a:alpha val="84705"/>
                  </a:srgbClr>
                </a:solidFill>
                <a:latin typeface="Helvetica" pitchFamily="2" charset="0"/>
              </a:rPr>
              <a:t> </a:t>
            </a:r>
          </a:p>
        </p:txBody>
      </p:sp>
      <p:sp>
        <p:nvSpPr>
          <p:cNvPr id="247" name="Линия"/>
          <p:cNvSpPr/>
          <p:nvPr/>
        </p:nvSpPr>
        <p:spPr>
          <a:xfrm>
            <a:off x="1381380" y="2278134"/>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7" name="LapTop.jpg" descr="LapTop.jpg">
            <a:extLst>
              <a:ext uri="{FF2B5EF4-FFF2-40B4-BE49-F238E27FC236}">
                <a16:creationId xmlns:a16="http://schemas.microsoft.com/office/drawing/2014/main" id="{24FBDEC2-434A-E644-B6A2-4CFB81DCD1CB}"/>
              </a:ext>
            </a:extLst>
          </p:cNvPr>
          <p:cNvPicPr>
            <a:picLocks noChangeAspect="1"/>
          </p:cNvPicPr>
          <p:nvPr/>
        </p:nvPicPr>
        <p:blipFill>
          <a:blip r:embed="rId2"/>
          <a:stretch>
            <a:fillRect/>
          </a:stretch>
        </p:blipFill>
        <p:spPr>
          <a:xfrm>
            <a:off x="3172893" y="2612370"/>
            <a:ext cx="16110145" cy="10651943"/>
          </a:xfrm>
          <a:prstGeom prst="rect">
            <a:avLst/>
          </a:prstGeom>
          <a:ln w="12700">
            <a:miter lim="400000"/>
          </a:ln>
        </p:spPr>
      </p:pic>
      <p:pic>
        <p:nvPicPr>
          <p:cNvPr id="8" name="Picture 7" descr="A screenshot of a cell phone&#10;&#10;Description automatically generated">
            <a:extLst>
              <a:ext uri="{FF2B5EF4-FFF2-40B4-BE49-F238E27FC236}">
                <a16:creationId xmlns:a16="http://schemas.microsoft.com/office/drawing/2014/main" id="{6DBF49D9-A8D2-DD4C-A65F-29953E305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2832" y="5538656"/>
            <a:ext cx="4086249" cy="8613171"/>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249" name="Residual Income"/>
          <p:cNvSpPr txBox="1"/>
          <p:nvPr/>
        </p:nvSpPr>
        <p:spPr>
          <a:xfrm>
            <a:off x="2812969" y="818350"/>
            <a:ext cx="20217072" cy="1288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8800" dirty="0">
                <a:latin typeface="Helvetica" pitchFamily="2" charset="0"/>
              </a:rPr>
              <a:t>Personal </a:t>
            </a:r>
            <a:r>
              <a:rPr lang="en-US" sz="8800" dirty="0">
                <a:solidFill>
                  <a:srgbClr val="4F92D3"/>
                </a:solidFill>
                <a:latin typeface="Helvetica" pitchFamily="2" charset="0"/>
              </a:rPr>
              <a:t>Monthly</a:t>
            </a:r>
            <a:r>
              <a:rPr lang="en-US" sz="8800" dirty="0">
                <a:latin typeface="Helvetica" pitchFamily="2" charset="0"/>
              </a:rPr>
              <a:t> Customer Bonuses</a:t>
            </a:r>
            <a:endParaRPr sz="8800" dirty="0">
              <a:solidFill>
                <a:srgbClr val="000000">
                  <a:alpha val="84705"/>
                </a:srgbClr>
              </a:solidFill>
              <a:latin typeface="Helvetica" pitchFamily="2" charset="0"/>
            </a:endParaRPr>
          </a:p>
        </p:txBody>
      </p:sp>
      <p:grpSp>
        <p:nvGrpSpPr>
          <p:cNvPr id="252" name="Группа"/>
          <p:cNvGrpSpPr/>
          <p:nvPr/>
        </p:nvGrpSpPr>
        <p:grpSpPr>
          <a:xfrm>
            <a:off x="1406828" y="674834"/>
            <a:ext cx="1115916" cy="1115915"/>
            <a:chOff x="0" y="0"/>
            <a:chExt cx="1115914" cy="1115914"/>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51" name="6"/>
            <p:cNvSpPr txBox="1"/>
            <p:nvPr/>
          </p:nvSpPr>
          <p:spPr>
            <a:xfrm>
              <a:off x="271635" y="0"/>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5</a:t>
              </a:r>
              <a:endParaRPr dirty="0">
                <a:latin typeface="Helvetica" pitchFamily="2" charset="0"/>
              </a:endParaRPr>
            </a:p>
          </p:txBody>
        </p:sp>
      </p:grpSp>
      <p:sp>
        <p:nvSpPr>
          <p:cNvPr id="253" name="Линия"/>
          <p:cNvSpPr/>
          <p:nvPr/>
        </p:nvSpPr>
        <p:spPr>
          <a:xfrm>
            <a:off x="1381380" y="2438554"/>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55" name="Refer to ACN Compensation Plan for details!"/>
          <p:cNvSpPr txBox="1"/>
          <p:nvPr/>
        </p:nvSpPr>
        <p:spPr>
          <a:xfrm>
            <a:off x="533879" y="12264357"/>
            <a:ext cx="19658266" cy="82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100000"/>
              </a:lnSpc>
              <a:spcBef>
                <a:spcPts val="3000"/>
              </a:spcBef>
              <a:defRPr sz="3800" i="1" spc="-114"/>
            </a:pP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a:t>
            </a:r>
            <a:r>
              <a:rPr lang="en-US" sz="4400" dirty="0">
                <a:latin typeface="Helvetica" pitchFamily="2" charset="0"/>
              </a:rPr>
              <a:t>point requirements and complete </a:t>
            </a:r>
            <a:r>
              <a:rPr sz="4400" dirty="0">
                <a:latin typeface="Helvetica" pitchFamily="2" charset="0"/>
              </a:rPr>
              <a:t>details!</a:t>
            </a:r>
            <a:r>
              <a:rPr sz="4400" dirty="0">
                <a:solidFill>
                  <a:srgbClr val="000000">
                    <a:alpha val="84705"/>
                  </a:srgbClr>
                </a:solidFill>
                <a:latin typeface="Helvetica" pitchFamily="2" charset="0"/>
              </a:rPr>
              <a:t> </a:t>
            </a:r>
          </a:p>
        </p:txBody>
      </p:sp>
      <p:sp>
        <p:nvSpPr>
          <p:cNvPr id="14" name="Rectangle 13">
            <a:extLst>
              <a:ext uri="{FF2B5EF4-FFF2-40B4-BE49-F238E27FC236}">
                <a16:creationId xmlns:a16="http://schemas.microsoft.com/office/drawing/2014/main" id="{D183C3CF-E954-4A0D-917A-C30E2B56E0FB}"/>
              </a:ext>
            </a:extLst>
          </p:cNvPr>
          <p:cNvSpPr/>
          <p:nvPr/>
        </p:nvSpPr>
        <p:spPr>
          <a:xfrm>
            <a:off x="3815116" y="4507179"/>
            <a:ext cx="9736725" cy="6924973"/>
          </a:xfrm>
          <a:prstGeom prst="rect">
            <a:avLst/>
          </a:prstGeom>
        </p:spPr>
        <p:txBody>
          <a:bodyPr wrap="square">
            <a:spAutoFit/>
          </a:bodyPr>
          <a:lstStyle/>
          <a:p>
            <a:pPr algn="r">
              <a:lnSpc>
                <a:spcPct val="100000"/>
              </a:lnSpc>
            </a:pPr>
            <a:r>
              <a:rPr lang="en-US" sz="6600" dirty="0">
                <a:latin typeface="Helvetica" pitchFamily="2" charset="0"/>
              </a:rPr>
              <a:t>  3 Services =   $75</a:t>
            </a:r>
          </a:p>
          <a:p>
            <a:pPr algn="r">
              <a:lnSpc>
                <a:spcPct val="100000"/>
              </a:lnSpc>
            </a:pPr>
            <a:r>
              <a:rPr lang="en-US" sz="6600" dirty="0">
                <a:latin typeface="Helvetica" pitchFamily="2" charset="0"/>
              </a:rPr>
              <a:t>  5 Services = $200</a:t>
            </a:r>
          </a:p>
          <a:p>
            <a:pPr algn="r">
              <a:lnSpc>
                <a:spcPct val="100000"/>
              </a:lnSpc>
            </a:pPr>
            <a:endParaRPr lang="en-US" sz="18000" dirty="0">
              <a:latin typeface="Helvetica" pitchFamily="2" charset="0"/>
            </a:endParaRPr>
          </a:p>
          <a:p>
            <a:pPr algn="r">
              <a:lnSpc>
                <a:spcPct val="100000"/>
              </a:lnSpc>
            </a:pPr>
            <a:r>
              <a:rPr lang="en-US" sz="6600" dirty="0">
                <a:latin typeface="Helvetica" pitchFamily="2" charset="0"/>
              </a:rPr>
              <a:t>  8 Services = $400</a:t>
            </a:r>
          </a:p>
          <a:p>
            <a:pPr algn="r">
              <a:lnSpc>
                <a:spcPct val="100000"/>
              </a:lnSpc>
            </a:pPr>
            <a:r>
              <a:rPr lang="en-US" sz="6600" dirty="0">
                <a:latin typeface="Helvetica" pitchFamily="2" charset="0"/>
              </a:rPr>
              <a:t>11 Services = $600</a:t>
            </a:r>
          </a:p>
        </p:txBody>
      </p:sp>
      <p:sp>
        <p:nvSpPr>
          <p:cNvPr id="15" name="Rectangle 14">
            <a:extLst>
              <a:ext uri="{FF2B5EF4-FFF2-40B4-BE49-F238E27FC236}">
                <a16:creationId xmlns:a16="http://schemas.microsoft.com/office/drawing/2014/main" id="{794A3C09-2AD5-4282-A0AC-6F004B3AC10A}"/>
              </a:ext>
            </a:extLst>
          </p:cNvPr>
          <p:cNvSpPr/>
          <p:nvPr/>
        </p:nvSpPr>
        <p:spPr>
          <a:xfrm>
            <a:off x="2062368" y="3396927"/>
            <a:ext cx="14215713" cy="702949"/>
          </a:xfrm>
          <a:prstGeom prst="rect">
            <a:avLst/>
          </a:prstGeom>
        </p:spPr>
        <p:txBody>
          <a:bodyPr wrap="square">
            <a:spAutoFit/>
          </a:bodyPr>
          <a:lstStyle/>
          <a:p>
            <a:pPr algn="l"/>
            <a:r>
              <a:rPr lang="en-US" sz="7200" dirty="0">
                <a:solidFill>
                  <a:srgbClr val="4F92D3"/>
                </a:solidFill>
                <a:latin typeface="Helvetica" pitchFamily="2" charset="0"/>
              </a:rPr>
              <a:t>Acquire Customers Totaling:</a:t>
            </a:r>
          </a:p>
        </p:txBody>
      </p:sp>
      <p:sp>
        <p:nvSpPr>
          <p:cNvPr id="16" name="Rectangle 15">
            <a:extLst>
              <a:ext uri="{FF2B5EF4-FFF2-40B4-BE49-F238E27FC236}">
                <a16:creationId xmlns:a16="http://schemas.microsoft.com/office/drawing/2014/main" id="{5900076A-DCBB-4003-8DC6-466417054EC4}"/>
              </a:ext>
            </a:extLst>
          </p:cNvPr>
          <p:cNvSpPr/>
          <p:nvPr/>
        </p:nvSpPr>
        <p:spPr>
          <a:xfrm>
            <a:off x="5520690" y="6868247"/>
            <a:ext cx="8845248" cy="2215991"/>
          </a:xfrm>
          <a:prstGeom prst="rect">
            <a:avLst/>
          </a:prstGeom>
          <a:ln w="57150">
            <a:solidFill>
              <a:schemeClr val="accent2"/>
            </a:solidFill>
          </a:ln>
        </p:spPr>
        <p:txBody>
          <a:bodyPr wrap="square">
            <a:spAutoFit/>
          </a:bodyPr>
          <a:lstStyle/>
          <a:p>
            <a:pPr>
              <a:lnSpc>
                <a:spcPct val="100000"/>
              </a:lnSpc>
            </a:pPr>
            <a:r>
              <a:rPr lang="en-US" sz="6600" b="1" dirty="0">
                <a:solidFill>
                  <a:srgbClr val="3782CD"/>
                </a:solidFill>
                <a:latin typeface="Helvetica" pitchFamily="2" charset="0"/>
              </a:rPr>
              <a:t>Plus </a:t>
            </a:r>
            <a:r>
              <a:rPr lang="en-US" sz="7200" b="1" dirty="0">
                <a:solidFill>
                  <a:srgbClr val="3782CD"/>
                </a:solidFill>
                <a:latin typeface="Helvetica" pitchFamily="2" charset="0"/>
              </a:rPr>
              <a:t>$200 </a:t>
            </a:r>
            <a:r>
              <a:rPr lang="en-US" sz="6600" dirty="0">
                <a:solidFill>
                  <a:srgbClr val="3782CD"/>
                </a:solidFill>
                <a:latin typeface="Helvetica" pitchFamily="2" charset="0"/>
              </a:rPr>
              <a:t>for Every Additional 3 Services</a:t>
            </a:r>
          </a:p>
        </p:txBody>
      </p:sp>
      <p:grpSp>
        <p:nvGrpSpPr>
          <p:cNvPr id="6" name="Group 5">
            <a:extLst>
              <a:ext uri="{FF2B5EF4-FFF2-40B4-BE49-F238E27FC236}">
                <a16:creationId xmlns:a16="http://schemas.microsoft.com/office/drawing/2014/main" id="{68A6BFE5-41A2-8B44-B28D-27D753586688}"/>
              </a:ext>
            </a:extLst>
          </p:cNvPr>
          <p:cNvGrpSpPr/>
          <p:nvPr/>
        </p:nvGrpSpPr>
        <p:grpSpPr>
          <a:xfrm>
            <a:off x="15900108" y="5058248"/>
            <a:ext cx="6181823" cy="5000145"/>
            <a:chOff x="16278081" y="5950223"/>
            <a:chExt cx="4723661" cy="3820716"/>
          </a:xfrm>
        </p:grpSpPr>
        <p:grpSp>
          <p:nvGrpSpPr>
            <p:cNvPr id="11" name="Group 10">
              <a:extLst>
                <a:ext uri="{FF2B5EF4-FFF2-40B4-BE49-F238E27FC236}">
                  <a16:creationId xmlns:a16="http://schemas.microsoft.com/office/drawing/2014/main" id="{BC7D4482-608D-4A9B-8B1E-AB9971A3A293}"/>
                </a:ext>
              </a:extLst>
            </p:cNvPr>
            <p:cNvGrpSpPr/>
            <p:nvPr/>
          </p:nvGrpSpPr>
          <p:grpSpPr>
            <a:xfrm>
              <a:off x="16278081" y="5950223"/>
              <a:ext cx="4723661" cy="3815400"/>
              <a:chOff x="16497482" y="4645719"/>
              <a:chExt cx="4723661" cy="3815400"/>
            </a:xfrm>
          </p:grpSpPr>
          <p:pic>
            <p:nvPicPr>
              <p:cNvPr id="40" name="Picture 39">
                <a:extLst>
                  <a:ext uri="{FF2B5EF4-FFF2-40B4-BE49-F238E27FC236}">
                    <a16:creationId xmlns:a16="http://schemas.microsoft.com/office/drawing/2014/main" id="{29E91603-9B42-4B2D-A2A1-18735F8D0BDA}"/>
                  </a:ext>
                </a:extLst>
              </p:cNvPr>
              <p:cNvPicPr>
                <a:picLocks noChangeAspect="1"/>
              </p:cNvPicPr>
              <p:nvPr/>
            </p:nvPicPr>
            <p:blipFill>
              <a:blip r:embed="rId3"/>
              <a:stretch>
                <a:fillRect/>
              </a:stretch>
            </p:blipFill>
            <p:spPr>
              <a:xfrm>
                <a:off x="17231129" y="4659890"/>
                <a:ext cx="2338419" cy="2020447"/>
              </a:xfrm>
              <a:prstGeom prst="rect">
                <a:avLst/>
              </a:prstGeom>
            </p:spPr>
          </p:pic>
          <p:pic>
            <p:nvPicPr>
              <p:cNvPr id="39" name="Picture 38">
                <a:extLst>
                  <a:ext uri="{FF2B5EF4-FFF2-40B4-BE49-F238E27FC236}">
                    <a16:creationId xmlns:a16="http://schemas.microsoft.com/office/drawing/2014/main" id="{0CDA8557-89E0-4251-9732-7325C40679B9}"/>
                  </a:ext>
                </a:extLst>
              </p:cNvPr>
              <p:cNvPicPr>
                <a:picLocks noChangeAspect="1"/>
              </p:cNvPicPr>
              <p:nvPr/>
            </p:nvPicPr>
            <p:blipFill>
              <a:blip r:embed="rId3"/>
              <a:stretch>
                <a:fillRect/>
              </a:stretch>
            </p:blipFill>
            <p:spPr>
              <a:xfrm>
                <a:off x="18301483" y="4645719"/>
                <a:ext cx="2338419" cy="2020447"/>
              </a:xfrm>
              <a:prstGeom prst="rect">
                <a:avLst/>
              </a:prstGeom>
            </p:spPr>
          </p:pic>
          <p:pic>
            <p:nvPicPr>
              <p:cNvPr id="38" name="Picture 37">
                <a:extLst>
                  <a:ext uri="{FF2B5EF4-FFF2-40B4-BE49-F238E27FC236}">
                    <a16:creationId xmlns:a16="http://schemas.microsoft.com/office/drawing/2014/main" id="{7E9D6FB8-58E4-4CAC-9D56-B65B5D529FF6}"/>
                  </a:ext>
                </a:extLst>
              </p:cNvPr>
              <p:cNvPicPr>
                <a:picLocks noChangeAspect="1"/>
              </p:cNvPicPr>
              <p:nvPr/>
            </p:nvPicPr>
            <p:blipFill>
              <a:blip r:embed="rId3"/>
              <a:stretch>
                <a:fillRect/>
              </a:stretch>
            </p:blipFill>
            <p:spPr>
              <a:xfrm>
                <a:off x="18882724" y="5301394"/>
                <a:ext cx="2338419" cy="2020447"/>
              </a:xfrm>
              <a:prstGeom prst="rect">
                <a:avLst/>
              </a:prstGeom>
            </p:spPr>
          </p:pic>
          <p:pic>
            <p:nvPicPr>
              <p:cNvPr id="10" name="Picture 9">
                <a:extLst>
                  <a:ext uri="{FF2B5EF4-FFF2-40B4-BE49-F238E27FC236}">
                    <a16:creationId xmlns:a16="http://schemas.microsoft.com/office/drawing/2014/main" id="{DD4DCA34-77B6-49B9-B4CA-FE108B263A87}"/>
                  </a:ext>
                </a:extLst>
              </p:cNvPr>
              <p:cNvPicPr>
                <a:picLocks noChangeAspect="1"/>
              </p:cNvPicPr>
              <p:nvPr/>
            </p:nvPicPr>
            <p:blipFill>
              <a:blip r:embed="rId3"/>
              <a:stretch>
                <a:fillRect/>
              </a:stretch>
            </p:blipFill>
            <p:spPr>
              <a:xfrm>
                <a:off x="16497482" y="5308485"/>
                <a:ext cx="2338419" cy="2020447"/>
              </a:xfrm>
              <a:prstGeom prst="rect">
                <a:avLst/>
              </a:prstGeom>
            </p:spPr>
          </p:pic>
          <p:pic>
            <p:nvPicPr>
              <p:cNvPr id="13" name="Picture 12">
                <a:extLst>
                  <a:ext uri="{FF2B5EF4-FFF2-40B4-BE49-F238E27FC236}">
                    <a16:creationId xmlns:a16="http://schemas.microsoft.com/office/drawing/2014/main" id="{5ABCB7FB-F950-4E67-A442-F19744B7E724}"/>
                  </a:ext>
                </a:extLst>
              </p:cNvPr>
              <p:cNvPicPr>
                <a:picLocks noChangeAspect="1"/>
              </p:cNvPicPr>
              <p:nvPr/>
            </p:nvPicPr>
            <p:blipFill>
              <a:blip r:embed="rId4"/>
              <a:stretch>
                <a:fillRect/>
              </a:stretch>
            </p:blipFill>
            <p:spPr>
              <a:xfrm>
                <a:off x="17022161" y="5950223"/>
                <a:ext cx="3682298" cy="2510896"/>
              </a:xfrm>
              <a:prstGeom prst="rect">
                <a:avLst/>
              </a:prstGeom>
            </p:spPr>
          </p:pic>
        </p:grpSp>
        <p:sp>
          <p:nvSpPr>
            <p:cNvPr id="2" name="Rectangle 1">
              <a:extLst>
                <a:ext uri="{FF2B5EF4-FFF2-40B4-BE49-F238E27FC236}">
                  <a16:creationId xmlns:a16="http://schemas.microsoft.com/office/drawing/2014/main" id="{C444D0A4-DE1F-A74A-897A-3AF93EF6A663}"/>
                </a:ext>
              </a:extLst>
            </p:cNvPr>
            <p:cNvSpPr/>
            <p:nvPr/>
          </p:nvSpPr>
          <p:spPr>
            <a:xfrm>
              <a:off x="18330530" y="9084238"/>
              <a:ext cx="637954" cy="3627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Изображение" descr="Изображение">
              <a:extLst>
                <a:ext uri="{FF2B5EF4-FFF2-40B4-BE49-F238E27FC236}">
                  <a16:creationId xmlns:a16="http://schemas.microsoft.com/office/drawing/2014/main" id="{CC629D5D-5323-2C45-AE84-BD5CBE8FDE06}"/>
                </a:ext>
              </a:extLst>
            </p:cNvPr>
            <p:cNvPicPr>
              <a:picLocks noChangeAspect="1"/>
            </p:cNvPicPr>
            <p:nvPr/>
          </p:nvPicPr>
          <p:blipFill>
            <a:blip r:embed="rId5"/>
            <a:srcRect b="12451"/>
            <a:stretch>
              <a:fillRect/>
            </a:stretch>
          </p:blipFill>
          <p:spPr>
            <a:xfrm>
              <a:off x="17490209" y="7741271"/>
              <a:ext cx="2356688" cy="2029668"/>
            </a:xfrm>
            <a:prstGeom prst="rect">
              <a:avLst/>
            </a:prstGeom>
            <a:ln w="12700">
              <a:miter lim="400000"/>
            </a:ln>
          </p:spPr>
        </p:pic>
      </p:grpSp>
    </p:spTree>
  </p:cSld>
  <p:clrMapOvr>
    <a:masterClrMapping/>
  </p:clrMapOvr>
  <p:transition spd="med"/>
</p:sld>
</file>

<file path=ppt/theme/theme1.xml><?xml version="1.0" encoding="utf-8"?>
<a:theme xmlns:a="http://schemas.openxmlformats.org/drawingml/2006/main" name="White">
  <a:themeElements>
    <a:clrScheme name="Custom 1">
      <a:dk1>
        <a:srgbClr val="5E5E5E"/>
      </a:dk1>
      <a:lt1>
        <a:srgbClr val="FFFFFF"/>
      </a:lt1>
      <a:dk2>
        <a:srgbClr val="5E5E5E"/>
      </a:dk2>
      <a:lt2>
        <a:srgbClr val="D6D5D5"/>
      </a:lt2>
      <a:accent1>
        <a:srgbClr val="002956"/>
      </a:accent1>
      <a:accent2>
        <a:srgbClr val="5FCBC9"/>
      </a:accent2>
      <a:accent3>
        <a:srgbClr val="949BA2"/>
      </a:accent3>
      <a:accent4>
        <a:srgbClr val="367CCA"/>
      </a:accent4>
      <a:accent5>
        <a:srgbClr val="FE661B"/>
      </a:accent5>
      <a:accent6>
        <a:srgbClr val="6FB31C"/>
      </a:accent6>
      <a:hlink>
        <a:srgbClr val="0000FF"/>
      </a:hlink>
      <a:folHlink>
        <a:srgbClr val="FF00FF"/>
      </a:folHlink>
    </a:clrScheme>
    <a:fontScheme name="White">
      <a:majorFont>
        <a:latin typeface="Abril Fatface"/>
        <a:ea typeface="Abril Fatface"/>
        <a:cs typeface="Abril Fatface"/>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7E"/>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bril Fatface"/>
        <a:ea typeface="Abril Fatface"/>
        <a:cs typeface="Abril Fatface"/>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7E"/>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1784</TotalTime>
  <Words>526</Words>
  <Application>Microsoft Macintosh PowerPoint</Application>
  <PresentationFormat>Custom</PresentationFormat>
  <Paragraphs>97</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Helvetica</vt:lpstr>
      <vt:lpstr>Helvetica Bold Oblique</vt:lpstr>
      <vt:lpstr>Helvetica Neue</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Van Buhler</dc:creator>
  <cp:lastModifiedBy>Elena Silivonik</cp:lastModifiedBy>
  <cp:revision>103</cp:revision>
  <dcterms:modified xsi:type="dcterms:W3CDTF">2020-03-27T17:41:27Z</dcterms:modified>
</cp:coreProperties>
</file>