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2"/>
    <p:sldId id="265" r:id="rId3"/>
    <p:sldId id="266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370103"/>
            <a:ext cx="7870215" cy="3155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 lvl="0">
              <a:lnSpc>
                <a:spcPct val="150000"/>
              </a:lnSpc>
              <a:spcBef>
                <a:spcPts val="8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Baltimore Gas &amp; Electric – Electricity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Residential Fixed Rate Plan: SureLock 12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Business Fixed Rate Plan: BizLock 12</a:t>
            </a: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1.2 Million</a:t>
            </a:r>
            <a:r>
              <a:rPr sz="2400" b="1" dirty="0"/>
              <a:t> </a:t>
            </a:r>
            <a:r>
              <a:rPr lang="en-US" sz="2400" dirty="0"/>
              <a:t>Maryland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C95CE0B0-91F9-4CE4-A47A-B772F6B5A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890" y="272226"/>
            <a:ext cx="670419" cy="7577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313504"/>
            <a:ext cx="8178145" cy="3521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spcBef>
                <a:spcPts val="8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sym typeface="Helvetica"/>
              </a:rPr>
              <a:t>	Baltimore Gas &amp; Electric – Electricity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(New Customers Only – First 4 Billing Cycles)</a:t>
            </a:r>
            <a:endParaRPr lang="en-US" sz="16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8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 </a:t>
            </a:r>
            <a:r>
              <a:rPr lang="en-US" sz="2400" b="1" spc="-59" dirty="0">
                <a:solidFill>
                  <a:srgbClr val="102C53"/>
                </a:solidFill>
                <a:sym typeface="Helvetica"/>
              </a:rPr>
              <a:t>	First Energy – Potomac Edison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(New RESIDENTIAL Customers Only – First 4 Billing Cycles)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400" b="1" i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1.4 Million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Maryland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D2878C6F-9C8E-4AF7-BFDF-449B38A33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890" y="272226"/>
            <a:ext cx="670419" cy="7577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313504"/>
            <a:ext cx="8178145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dirty="0">
                <a:latin typeface="Helvetica"/>
                <a:cs typeface="Helvetica"/>
              </a:rPr>
              <a:t>	Washington Gas &amp; Light – Natural Gas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(New Customers Only – First 2 Billing Cycles)</a:t>
            </a:r>
            <a:endParaRPr lang="en-US" sz="16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 </a:t>
            </a:r>
            <a:endParaRPr lang="en-US" sz="1400" i="1" spc="-42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spc="-87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410,000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Maryland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https://acn.xoomenergy.com/en/residential/maryland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Maryland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9379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FEBRUARY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8777276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120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46</cp:revision>
  <cp:lastPrinted>2019-01-07T18:14:08Z</cp:lastPrinted>
  <dcterms:modified xsi:type="dcterms:W3CDTF">2019-02-07T20:54:39Z</dcterms:modified>
</cp:coreProperties>
</file>