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60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7523-C5BB-4EF3-9699-89E22D34C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1E907-39DB-4F92-A7FB-C12908D86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E06AA-6BC5-4395-A5C1-049A916DC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E873-8AF8-46CF-835B-E42CE34EBB2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77D22-EEBF-44BA-8094-979200D6A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72BCF-269C-4FCC-86C4-4305C17DE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64E4-0C5A-4E65-A7BC-70EAF8F9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1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DEBFF-AAAE-4469-9962-489E0DB91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75D53-7D11-403A-8DDB-15A85FB12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43758-C774-4887-A18D-63F1638AF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E873-8AF8-46CF-835B-E42CE34EBB2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03B39-7334-4AFF-A0C9-476069C21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72E94-983C-4D56-A0B3-55387BE9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64E4-0C5A-4E65-A7BC-70EAF8F9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4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E174ED-3B89-4ECF-934D-11522D8E9C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A21CD-1741-41E7-B487-CBA62B1E6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28D6D-4BB2-4B5B-A8A8-6D22A8080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E873-8AF8-46CF-835B-E42CE34EBB2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7C30E-B6C0-4DE4-9BB3-36BBC6E9D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DB5C5-2183-4B42-A967-D152769E6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64E4-0C5A-4E65-A7BC-70EAF8F9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5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09240-489C-42CD-A2C5-947520916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5B088-22E1-4A3A-BB2D-1FA6FD0A6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6817D-21C5-4FD9-9F5D-C7013B9F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E873-8AF8-46CF-835B-E42CE34EBB2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A5E1-69AF-498F-A405-E6F33898C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030C5-857D-4828-83B3-01AEF343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64E4-0C5A-4E65-A7BC-70EAF8F9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4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46C4-C5DA-4FFF-928A-3BA7F59A3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6C1CB-9C8E-428C-B44E-D705BE24A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59457-62E2-4E9F-9FFB-7269CC706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E873-8AF8-46CF-835B-E42CE34EBB2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0128A-0565-4187-BD14-D9FA0254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0B709-7A7D-47E2-8448-7570D4E47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64E4-0C5A-4E65-A7BC-70EAF8F9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8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9B7D5-CB09-4ECD-8FD0-B230A77A8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0905C-020B-4E4E-918E-5FF120448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2F9D0-686B-41B8-8703-E65AF454F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34BE8-9A0F-4028-8F40-9EEA3871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E873-8AF8-46CF-835B-E42CE34EBB2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F06F4-3A7D-4B83-927E-6F1A29C2B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ABBC2-F0C2-4838-ADB0-62AC081B9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64E4-0C5A-4E65-A7BC-70EAF8F9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1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282-311E-4D85-8089-54CD607F9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9061C-2FDA-4C9D-B92E-2BDE56970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AD61F-996E-4FD6-A864-82A54DF53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03DF95-B458-40EA-BBF1-7E4897CF3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753772-A830-468E-9BBE-BD1F2AC3F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3FAF6-31C0-4F70-A46E-7DD8617F8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E873-8AF8-46CF-835B-E42CE34EBB2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1D5B3D-95B4-4356-B7ED-B3EBF9564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6024FA-EE3C-4539-9208-3FC53FDDA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64E4-0C5A-4E65-A7BC-70EAF8F9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5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E56C7-7AAD-4102-8B68-D15D61D05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E30DAF-040E-4D3B-99A8-7722765DC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E873-8AF8-46CF-835B-E42CE34EBB2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7A1E75-3B1D-4761-ACE0-D890D660F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095839-393C-4DA7-9362-0CA8CCE20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64E4-0C5A-4E65-A7BC-70EAF8F9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0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90D094-2E47-43C1-BA80-8D667293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E873-8AF8-46CF-835B-E42CE34EBB2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2149DD-FB6C-4709-A470-CBE63794F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B1C878-C9A7-4997-AED2-A28B3D764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64E4-0C5A-4E65-A7BC-70EAF8F9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E459F-2462-438D-A198-6E14EC843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8DFD5-BF0F-4684-A848-5A7CBBFB5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37923-5701-4FD5-A740-DDA7BC539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833FB-00D9-44A6-B36E-9FD5A1254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E873-8AF8-46CF-835B-E42CE34EBB2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BE2A8-96F7-4B80-837A-B4220A929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ED586-37C4-447D-9CE3-A627FC0F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64E4-0C5A-4E65-A7BC-70EAF8F9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4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09C32-7951-4ED3-BA0A-372F94FA1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64FA9C-7275-473F-8322-ED6D054EF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9AD669-D7F9-4BEE-BC4B-04541323A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5E857-BD02-40C7-AB4D-E8EEEFDAB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E873-8AF8-46CF-835B-E42CE34EBB2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354FD-F970-4373-8C24-13D0879E7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EFC8C-7398-4C74-B1A7-844E4E9E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64E4-0C5A-4E65-A7BC-70EAF8F9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0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FFDBF7-E5DB-4363-8B55-D2C5406C5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BF1B1-BA6C-44BE-B1B6-D7D51225C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2832E-D980-43B2-93CB-CCEA3C96F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2E873-8AF8-46CF-835B-E42CE34EBB2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A7F7B-1E3A-42FB-A317-04A77E315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85AE3-8A8F-4B98-86B2-3CC8F0814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164E4-0C5A-4E65-A7BC-70EAF8F9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8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FEC865-E404-4D76-9C45-8F4430F0C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7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445DBC-0D88-4672-A50C-E58746BEAD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91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8B8BA4-DC98-4C5D-9432-87BC883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4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0AD241-3A20-4CF2-BBF3-6BCA8EA07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88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E696EC-C9AB-4739-8EC2-691506B8D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31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227D16-8175-4505-8098-059567AA8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8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Moiseev</dc:creator>
  <cp:lastModifiedBy>Irina Moiseev</cp:lastModifiedBy>
  <cp:revision>1</cp:revision>
  <dcterms:created xsi:type="dcterms:W3CDTF">2020-12-11T19:08:13Z</dcterms:created>
  <dcterms:modified xsi:type="dcterms:W3CDTF">2020-12-11T19:08:30Z</dcterms:modified>
</cp:coreProperties>
</file>