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59" r:id="rId16"/>
    <p:sldId id="260" r:id="rId17"/>
    <p:sldId id="257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C35AA-70CC-4587-BBAB-9504726B4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97E43-9677-4B42-A15E-07C3C31D3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21D8F-88C0-4BCB-9B82-DCA634FB2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8F46-F033-4DF3-AFA1-D362242CAC5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36792-F9C9-4E97-BF12-DE6B13E5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57229-68CC-4B8B-A671-868D0486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03E8-F6B5-4902-891B-A3145098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2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BEBFF-72C3-4B1D-B6AD-E309D7A26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A2E06-1B3E-4E22-9410-94701AFCA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13E74-3E2B-4CC3-86C7-D29ED166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8F46-F033-4DF3-AFA1-D362242CAC5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322E6-9BFD-41E2-9265-428A9B085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97EE4-C4A1-4C90-B682-6991F7F4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03E8-F6B5-4902-891B-A3145098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2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5316FB-66A6-44C9-A64F-65BDBFA51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E034E-2483-4E9C-B48B-AA8F70A52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359A9-D7E5-440A-884F-4DE164CA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8F46-F033-4DF3-AFA1-D362242CAC5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D14EC-4CFD-4C04-9716-B67A7A5EA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CE0CD-7D8B-4483-826A-4B767830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03E8-F6B5-4902-891B-A3145098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8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97BE-DAE7-4B03-810F-DFFDC4F9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FB4EA-5007-432E-B271-591CAD5A5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5C783-F65D-442F-A24E-F0B3FBDD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8F46-F033-4DF3-AFA1-D362242CAC5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12B1D-2D53-4B25-914E-4573C47F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5BB3A-1461-4E85-BD69-7C780B66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03E8-F6B5-4902-891B-A3145098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3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B3C6-42DF-4D8D-A310-C62C57D7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62332-DC09-4B54-946A-98208010D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6DBEB-A59C-40A3-B9F8-D23AE97D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8F46-F033-4DF3-AFA1-D362242CAC5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CCBBB-F4B7-4478-B681-378F5009D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E71A9-34D9-40B7-860A-8EE31F81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03E8-F6B5-4902-891B-A3145098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9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C093-AE9C-4AE3-A057-D8854640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1DE68-F54F-49EB-AB77-1643C4331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F607F-CABF-4E08-BC7F-11EC43FE3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DFBF2-9471-4FC8-AB29-AF0F8605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8F46-F033-4DF3-AFA1-D362242CAC5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ADB36-76C6-41B5-8BD3-EEEAB870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970FB-1ECD-4348-8D3C-F8F46F7D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03E8-F6B5-4902-891B-A3145098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8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E880D-F356-47A3-BF2F-1C7CC1934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DC73C-61A3-4015-A708-5A2B95659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05C4C-A4AB-4721-8117-16EE25F58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9B1021-122A-4F22-BDA8-F4253BF0D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408DB-C8CE-4944-AFE8-469C2A13A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5456C-C0BD-484E-8529-3798C14F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8F46-F033-4DF3-AFA1-D362242CAC5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339F7A-D25A-4643-AF31-EAE5552B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8DCD0F-40E8-499B-AF8E-9649C84B1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03E8-F6B5-4902-891B-A3145098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3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AD7A7-59ED-41C2-B77F-FEC714B2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60B462-457F-480A-AD46-9F3ED84A9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8F46-F033-4DF3-AFA1-D362242CAC5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073E5-4D28-40BE-9A58-B21BB6309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4F157-7C97-4100-BCDB-2380ED03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03E8-F6B5-4902-891B-A3145098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7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B4F227-BA57-4FDD-BA75-E8309EF2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8F46-F033-4DF3-AFA1-D362242CAC5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A7B8E-B352-4D4E-9C28-03F2E64D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961B7-041A-45A8-B860-1BFE1690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03E8-F6B5-4902-891B-A3145098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6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BD79-CD3E-41C9-A08B-F927717E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B77F4-3526-462A-99D9-AF92600F4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5FEB0-C93E-4190-B439-4AAC7E05A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1D8FD-4696-43FA-B76A-71BEADDE4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8F46-F033-4DF3-AFA1-D362242CAC5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F7BA9-8060-4296-BF91-C7717C42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96265-99F1-48C7-83A7-3FA335CD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03E8-F6B5-4902-891B-A3145098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4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7BD92-A02A-4886-B4A7-52AB17E9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2AE62F-459A-44B2-85D8-A7F2B7E89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09964-26BD-4CC4-AB96-FB7090C86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9E458-B43D-4420-824D-3F6FF2AD2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8F46-F033-4DF3-AFA1-D362242CAC5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25F33-2DD0-48E0-B831-28AFF63B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6A00B-E5B5-4941-95D6-39DD85E3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03E8-F6B5-4902-891B-A3145098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8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4CE2EF-B1CB-43F6-9090-47726FE8E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3BE9B-E101-42E6-B8B4-BA12C072E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C8D40-6DA2-4D5F-8C9C-F85B70D07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38F46-F033-4DF3-AFA1-D362242CAC5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D366-135F-48F7-9C0B-439A9AC30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A555F-C701-456C-A668-414DC0A06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F03E8-F6B5-4902-891B-A3145098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9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B9FE240-5155-4C8F-AD96-9B799A210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38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E7815D-393E-4A28-8FC3-E71D9B8AC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6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228F55-1ADE-4B69-9E9B-B17DC1223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51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1A2F2B2-6B74-4FF7-99D6-196BB05DE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1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66B986F-558F-4A38-930E-3F8440A50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8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4E1A8EB-FF03-4C36-840D-8E7D8013C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2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etter&#10;&#10;Description automatically generated">
            <a:extLst>
              <a:ext uri="{FF2B5EF4-FFF2-40B4-BE49-F238E27FC236}">
                <a16:creationId xmlns:a16="http://schemas.microsoft.com/office/drawing/2014/main" id="{89A1EFF9-F9D7-47B7-9074-0121E3763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73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319649-C3AC-43E0-BF70-685307F09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16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6CF9B2B-1AEE-49C1-AED1-6C5F2E17C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73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6E253B4-CFA9-49F9-94E1-C57E91499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0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C56C838-DBB5-4F22-9040-586402FFD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0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E72D9F-7FCA-48F6-9CB4-568EF7F33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539B604-A11C-4854-8374-4C629FBBA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86BF8F8-B9F3-4E23-BAFD-85FBCDB1E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B44E59-2010-42E3-9EF3-E8FB4E953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87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57B364BB-3A52-423D-B0BF-41F4B77B7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5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48059-DC0B-4C8E-8B7E-291CDC62A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6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584E64-D8CE-4B2C-817A-31C1F9718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19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Parsons</dc:creator>
  <cp:lastModifiedBy>Brittany Parsons</cp:lastModifiedBy>
  <cp:revision>1</cp:revision>
  <dcterms:created xsi:type="dcterms:W3CDTF">2021-03-19T15:13:43Z</dcterms:created>
  <dcterms:modified xsi:type="dcterms:W3CDTF">2021-03-19T15:20:21Z</dcterms:modified>
</cp:coreProperties>
</file>