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6" r:id="rId2"/>
    <p:sldId id="265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04E6-3264-1E43-A419-8A489F1152E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2CD1F-3117-6949-AB6F-3ACB39D06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9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5525E-8AD9-DA41-94ED-CA5156297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2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A8F1-01FF-8546-B0CA-4543CA01B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D680C-7E3D-7849-BCA3-0693A2F94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876A-5B2B-7B42-A974-A36A716F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D4DB-3345-914E-A754-78162A03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9D500-CF8B-294A-93FD-2C30506F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2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72C9-2670-4349-9F12-42581F4C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B0D2C-11EF-114E-BBA7-6A9DB05BE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4503-7836-284C-9E96-4411E749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FCC1A-36EF-EC42-878A-9E4B3E4A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CC6BD-DAAE-F741-B35A-F4DDAAFC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45E2D-1DD3-7346-A8E6-B97FD9E06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DFB9D-BC12-C549-8A34-204F1E3BB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427D0-2EFE-D24B-ACCD-371C9A4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41274-5A54-9945-AA11-1FBEC162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59697-2513-6C4E-B98D-6068DD7E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3FAB-06B7-5740-92F8-97B65ECB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8D1C0-D5B2-0340-A039-66FC2532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85003-562C-AB47-A7CD-CEE4ADC7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5337F-BFA9-D64B-AF72-B3886963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21D4-749D-6F4D-AADE-A008A019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4962-7E8A-C34C-B0B7-AA3FFF63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CDBE8-1FE2-2C44-8ADC-714C1029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66773-736E-9540-864A-74093E58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6EA11-6D91-694C-8C04-8CD78A12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206F9-D2A8-5D4F-A7BB-05131D8F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385B-254A-1B4C-BF75-4AE9A35E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72B8-81AB-DF40-A852-327851D5C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6F1B-629D-B14F-AF9D-746873FB6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11A6-39B9-9A45-86D1-8CD61824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0C5AC-8402-6048-B6DD-FE1678F4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2A5E7-D8BF-594F-AD4E-F1E4D825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22BA-71E5-E74E-B407-CE2B1F75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9B83E-F127-B24B-B553-1DB84579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695C4-7BC0-A34B-B9C4-BC81D988C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A48D2-0D9C-344D-8649-9CD6822E9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F6BDF-8C8F-DB49-BDC6-5E55490EE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E490A-0ECB-364A-BC0D-256E2852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04735-7CF2-3D48-96C0-C089A7CB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4AC91-0CB9-8E4C-8E16-5C1A0E66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7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147F-D19A-C342-B79C-C1BD72A5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F7499-2C19-FA4C-9223-302F9DDF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B3DB7-B351-9242-B44F-8373B5AD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04FDC-7A74-654D-8CA0-C40345FB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75997-EB56-9A4A-AB06-D66F1C84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04CFC-0F8A-F14A-8BA7-FEECE810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DD752-D781-734B-9D36-130DBD24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6AE6-0269-1546-B860-748BBCBC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84AA-DAD4-554B-98E2-DEE41CE9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412DD-AD0F-DE4D-939E-3A40B20DC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EF364-A003-7340-B7AA-BE91C97A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FC57E-687A-3443-9AAE-BA141076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E58E4-C3B2-7843-A141-47525CB5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9BD5-BDB5-7844-8DEB-67962D2C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7F2E2-5EAF-2E42-8D23-7B35A50A5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470D8-F454-7A46-8A9B-08CF82B4E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C0B2E-4C5A-BF48-BDA5-EBD4B4CF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589F-0F25-0144-ACB0-B3798FE0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1E1A6-0969-1742-82EC-51C2679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3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0AF19-CDB9-BC47-A3B5-895DBF52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A325B-7159-8345-AE14-CEF4B7CD8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F4B77-A446-1640-9C0D-F775028FC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2A29-59B4-6A42-A121-0513F74A26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8A73-CA42-544A-A3AF-1880B0F43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145F0-28AA-AE4F-BA64-98A20342D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4827-7205-BD40-8EDB-33A41E22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emf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4.emf"/><Relationship Id="rId10" Type="http://schemas.openxmlformats.org/officeDocument/2006/relationships/image" Target="../media/image18.svg"/><Relationship Id="rId4" Type="http://schemas.openxmlformats.org/officeDocument/2006/relationships/image" Target="../media/image5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indoor, computer, keyboard&#10;&#10;Description automatically generated">
            <a:extLst>
              <a:ext uri="{FF2B5EF4-FFF2-40B4-BE49-F238E27FC236}">
                <a16:creationId xmlns:a16="http://schemas.microsoft.com/office/drawing/2014/main" id="{95C8E63E-82D3-4F8D-8FDF-356A23FF6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8" y="2467526"/>
            <a:ext cx="2080735" cy="3793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A7B9D0-8D48-457C-B835-19819D84E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D9969-0DAE-4045-998B-740AAE2175A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639" y="953861"/>
            <a:ext cx="8683111" cy="457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5159BC-F630-6142-B2C7-DD5EE0BAA9A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31000"/>
          </a:blip>
          <a:stretch>
            <a:fillRect/>
          </a:stretch>
        </p:blipFill>
        <p:spPr>
          <a:xfrm>
            <a:off x="365639" y="326635"/>
            <a:ext cx="1586845" cy="19268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3014A5C-D55F-1945-A7C6-FE1465DBFEE9}"/>
              </a:ext>
            </a:extLst>
          </p:cNvPr>
          <p:cNvSpPr/>
          <p:nvPr/>
        </p:nvSpPr>
        <p:spPr>
          <a:xfrm>
            <a:off x="351860" y="357319"/>
            <a:ext cx="95436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455863" algn="l"/>
              </a:tabLst>
            </a:pPr>
            <a:r>
              <a:rPr lang="en-US" sz="4400" b="1" dirty="0"/>
              <a:t>FUTURO DE INTERNET RESIDENCIAL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780F17-192F-EC49-A65D-76158B936E0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000"/>
            <a:lum bright="70000" contrast="-70000"/>
          </a:blip>
          <a:stretch>
            <a:fillRect/>
          </a:stretch>
        </p:blipFill>
        <p:spPr>
          <a:xfrm>
            <a:off x="126131" y="201623"/>
            <a:ext cx="479017" cy="782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D793D8-B3AF-544A-AEF2-13A114F074A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0000"/>
          </a:blip>
          <a:stretch>
            <a:fillRect/>
          </a:stretch>
        </p:blipFill>
        <p:spPr>
          <a:xfrm>
            <a:off x="9786658" y="286839"/>
            <a:ext cx="2184155" cy="21271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06367E-7E55-DF43-B0CA-0D853AA88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8137" y="1544447"/>
            <a:ext cx="584742" cy="570819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1C14B6A-B3C7-BC4A-B581-90075469C1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9040" y="5861734"/>
            <a:ext cx="1497920" cy="625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FEAC11-EE5A-403E-BAE0-43E30D3847E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</a:blip>
          <a:stretch>
            <a:fillRect/>
          </a:stretch>
        </p:blipFill>
        <p:spPr>
          <a:xfrm>
            <a:off x="11054591" y="3253915"/>
            <a:ext cx="564119" cy="921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99F50D-880B-4CFA-8214-FDC62A1B921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</a:blip>
          <a:stretch>
            <a:fillRect/>
          </a:stretch>
        </p:blipFill>
        <p:spPr>
          <a:xfrm>
            <a:off x="9451399" y="5104166"/>
            <a:ext cx="564119" cy="921395"/>
          </a:xfrm>
          <a:prstGeom prst="rect">
            <a:avLst/>
          </a:prstGeom>
        </p:spPr>
      </p:pic>
      <p:pic>
        <p:nvPicPr>
          <p:cNvPr id="3" name="Picture 2" descr="A picture containing cup, computer, indoor, keyboard&#10;&#10;Description automatically generated">
            <a:extLst>
              <a:ext uri="{FF2B5EF4-FFF2-40B4-BE49-F238E27FC236}">
                <a16:creationId xmlns:a16="http://schemas.microsoft.com/office/drawing/2014/main" id="{05D22093-F954-402F-99DC-895A09693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44348"/>
            <a:ext cx="2321465" cy="448902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DA2FB1D-C263-4757-8310-C36905475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70332" y="1667431"/>
            <a:ext cx="4495927" cy="4495927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B249ED6-9859-4E69-81D7-F384DE8C2E10}"/>
              </a:ext>
            </a:extLst>
          </p:cNvPr>
          <p:cNvSpPr/>
          <p:nvPr/>
        </p:nvSpPr>
        <p:spPr>
          <a:xfrm>
            <a:off x="3042935" y="2894439"/>
            <a:ext cx="2080735" cy="2080735"/>
          </a:xfrm>
          <a:prstGeom prst="ellipse">
            <a:avLst/>
          </a:prstGeom>
          <a:solidFill>
            <a:srgbClr val="EA1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1E97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2F3461-5F4D-4C2B-B907-AA1FB294A3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47" y="3486124"/>
            <a:ext cx="1517509" cy="8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0749DC-F13A-4E68-B7FE-9FFEA361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76" y="0"/>
            <a:ext cx="10281828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B4460B-C3A0-4F9F-B00C-1E2DBACF6EF2}"/>
              </a:ext>
            </a:extLst>
          </p:cNvPr>
          <p:cNvSpPr/>
          <p:nvPr/>
        </p:nvSpPr>
        <p:spPr>
          <a:xfrm>
            <a:off x="-7904" y="-12192"/>
            <a:ext cx="12199904" cy="6870192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20000"/>
                  <a:lumOff val="80000"/>
                </a:schemeClr>
              </a:gs>
              <a:gs pos="71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21FD5E-419F-6C40-9CA7-25D67AFB96A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0078"/>
            <a:ext cx="9527833" cy="154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43503E-D49B-7441-9BDB-7BDE95C7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14000"/>
          </a:blip>
          <a:stretch>
            <a:fillRect/>
          </a:stretch>
        </p:blipFill>
        <p:spPr>
          <a:xfrm>
            <a:off x="11009834" y="2803934"/>
            <a:ext cx="560374" cy="9152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6F2DFB-C005-478B-BE9C-6D536E2C8492}"/>
              </a:ext>
            </a:extLst>
          </p:cNvPr>
          <p:cNvSpPr/>
          <p:nvPr/>
        </p:nvSpPr>
        <p:spPr>
          <a:xfrm>
            <a:off x="621792" y="1970480"/>
            <a:ext cx="6306909" cy="343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C3E80-E21F-44CA-89E0-4A5F6316CA03}"/>
              </a:ext>
            </a:extLst>
          </p:cNvPr>
          <p:cNvSpPr txBox="1"/>
          <p:nvPr/>
        </p:nvSpPr>
        <p:spPr>
          <a:xfrm>
            <a:off x="579964" y="2044248"/>
            <a:ext cx="6923126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800" b="1" dirty="0"/>
              <a:t>Instalación eléctrica y taladrado en tu casa</a:t>
            </a:r>
            <a:r>
              <a:rPr lang="en-US" sz="2800" b="1" dirty="0"/>
              <a:t> </a:t>
            </a:r>
            <a:br>
              <a:rPr lang="en-US" sz="2800" b="1" dirty="0"/>
            </a:br>
            <a:r>
              <a:rPr lang="es-ES" sz="2800" b="1" dirty="0"/>
              <a:t>Servicio por cable o telefonía</a:t>
            </a:r>
            <a:br>
              <a:rPr lang="en-US" sz="2800" b="1" dirty="0"/>
            </a:br>
            <a:r>
              <a:rPr lang="es-ES" sz="2800" b="1" dirty="0"/>
              <a:t>La única otra opción es servicio de satélite</a:t>
            </a:r>
            <a:endParaRPr lang="en-US" sz="2800" b="1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6B3E712-5DC5-4CEB-8122-208CC5C24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17" y="2784818"/>
            <a:ext cx="409540" cy="393158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B3E3EC3D-6EBF-44A6-8F70-8545313D9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04" y="2291882"/>
            <a:ext cx="409540" cy="393158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568A79C-BF0B-4A03-AF1A-58066AB98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24" y="3264097"/>
            <a:ext cx="409540" cy="3931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B3A1B49-3D57-4B50-8B58-D126A445D3DB}"/>
              </a:ext>
            </a:extLst>
          </p:cNvPr>
          <p:cNvSpPr txBox="1"/>
          <p:nvPr/>
        </p:nvSpPr>
        <p:spPr>
          <a:xfrm>
            <a:off x="609438" y="1557371"/>
            <a:ext cx="5333764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/>
              <a:t>El Internet de hoy </a:t>
            </a:r>
            <a:r>
              <a:rPr lang="en-US" sz="2800" b="1" i="1" dirty="0" err="1"/>
              <a:t>implica</a:t>
            </a:r>
            <a:r>
              <a:rPr lang="en-US" sz="2800" b="1" i="1" dirty="0"/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291CF-B260-48C7-B8CD-4F40B0B10EB5}"/>
              </a:ext>
            </a:extLst>
          </p:cNvPr>
          <p:cNvSpPr/>
          <p:nvPr/>
        </p:nvSpPr>
        <p:spPr>
          <a:xfrm>
            <a:off x="609599" y="606625"/>
            <a:ext cx="6112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INTERNET RESIDENCIAL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6D5378-35F7-4FB8-BD54-9841E2729F9B}"/>
              </a:ext>
            </a:extLst>
          </p:cNvPr>
          <p:cNvSpPr txBox="1"/>
          <p:nvPr/>
        </p:nvSpPr>
        <p:spPr>
          <a:xfrm>
            <a:off x="6722278" y="702152"/>
            <a:ext cx="4221047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/>
              <a:t>NUEVA TECNOLOGÍA</a:t>
            </a:r>
            <a:endParaRPr lang="en-US" sz="2800" dirty="0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BCDACB3-48E9-4578-8A81-0758EB4AA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48" y="5861734"/>
            <a:ext cx="1497920" cy="6251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49B0CA-67E3-4E34-B312-14F18314B62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0000"/>
          </a:blip>
          <a:stretch>
            <a:fillRect/>
          </a:stretch>
        </p:blipFill>
        <p:spPr>
          <a:xfrm>
            <a:off x="9786658" y="286839"/>
            <a:ext cx="2184155" cy="2127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A89173-CE8F-4EDB-9347-F341DF606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8137" y="1544447"/>
            <a:ext cx="584742" cy="5708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5B478F-F8E3-4757-93FB-969267BB7C1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alphaModFix amt="31000"/>
          </a:blip>
          <a:stretch>
            <a:fillRect/>
          </a:stretch>
        </p:blipFill>
        <p:spPr>
          <a:xfrm>
            <a:off x="4237957" y="4265844"/>
            <a:ext cx="1736774" cy="21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BF1A08-D933-4CB1-AD93-B77D9EFA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01" y="2389"/>
            <a:ext cx="10284081" cy="68553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DDAEF31-7F42-4C6F-B48D-C4C54829F8E7}"/>
              </a:ext>
            </a:extLst>
          </p:cNvPr>
          <p:cNvSpPr/>
          <p:nvPr/>
        </p:nvSpPr>
        <p:spPr>
          <a:xfrm>
            <a:off x="-7904" y="0"/>
            <a:ext cx="12199904" cy="6870192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20000"/>
                  <a:lumOff val="80000"/>
                </a:schemeClr>
              </a:gs>
              <a:gs pos="76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21FD5E-419F-6C40-9CA7-25D67AFB96A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0078"/>
            <a:ext cx="9527833" cy="154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43503E-D49B-7441-9BDB-7BDE95C7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14000"/>
          </a:blip>
          <a:stretch>
            <a:fillRect/>
          </a:stretch>
        </p:blipFill>
        <p:spPr>
          <a:xfrm>
            <a:off x="11009834" y="2028660"/>
            <a:ext cx="560374" cy="915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E50DD7-3BD7-DB4D-B1F8-D6911EA74D5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9269041" y="2670825"/>
            <a:ext cx="1937732" cy="235296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A13D00B3-5432-436F-A28A-B3C44649D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247" y="676539"/>
            <a:ext cx="1917458" cy="80021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EB963A2-D142-44FC-A88D-774F27814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459" y="1183876"/>
            <a:ext cx="5920541" cy="59205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E1311B-84F4-B440-9F8B-5A507F60B446}"/>
              </a:ext>
            </a:extLst>
          </p:cNvPr>
          <p:cNvSpPr/>
          <p:nvPr/>
        </p:nvSpPr>
        <p:spPr>
          <a:xfrm>
            <a:off x="609600" y="606625"/>
            <a:ext cx="6164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4538" algn="l"/>
              </a:tabLst>
            </a:pPr>
            <a:r>
              <a:rPr lang="en-US" sz="4800" b="1" dirty="0"/>
              <a:t>INTERNET RESIDENCIAL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F03E15-03F9-44D7-A401-616F6029D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669" y="3361245"/>
            <a:ext cx="4850446" cy="21514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E09674-4F74-49C3-86C5-6627DF3C6E4F}"/>
              </a:ext>
            </a:extLst>
          </p:cNvPr>
          <p:cNvSpPr/>
          <p:nvPr/>
        </p:nvSpPr>
        <p:spPr>
          <a:xfrm>
            <a:off x="2462713" y="2321995"/>
            <a:ext cx="1350722" cy="1350722"/>
          </a:xfrm>
          <a:prstGeom prst="ellipse">
            <a:avLst/>
          </a:prstGeom>
          <a:solidFill>
            <a:srgbClr val="EA1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1E97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38F12B-515C-445D-B04A-2AEDB0B6E5EC}"/>
              </a:ext>
            </a:extLst>
          </p:cNvPr>
          <p:cNvSpPr txBox="1"/>
          <p:nvPr/>
        </p:nvSpPr>
        <p:spPr>
          <a:xfrm>
            <a:off x="5532551" y="1619945"/>
            <a:ext cx="6522013" cy="53860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Simplemente configura la caja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</a:rPr>
              <a:t>en tu casa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rgbClr val="EA1E97"/>
                </a:solidFill>
              </a:rPr>
              <a:t>Torres 5G </a:t>
            </a:r>
            <a:r>
              <a:rPr lang="en-US" sz="4000" b="1" dirty="0" err="1">
                <a:solidFill>
                  <a:srgbClr val="EA1E97"/>
                </a:solidFill>
              </a:rPr>
              <a:t>ofrecen</a:t>
            </a:r>
            <a:r>
              <a:rPr lang="en-US" sz="4000" b="1" dirty="0">
                <a:solidFill>
                  <a:srgbClr val="EA1E97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EA1E97"/>
                </a:solidFill>
              </a:rPr>
              <a:t>velocidades</a:t>
            </a:r>
            <a:endParaRPr lang="en-US" sz="4000" b="1" dirty="0">
              <a:solidFill>
                <a:srgbClr val="EA1E97"/>
              </a:solidFill>
            </a:endParaRPr>
          </a:p>
          <a:p>
            <a:pPr algn="ctr"/>
            <a:r>
              <a:rPr lang="en-US" sz="4000" b="1" dirty="0">
                <a:solidFill>
                  <a:srgbClr val="EA1E97"/>
                </a:solidFill>
              </a:rPr>
              <a:t>     MUCHO MÁS RÁPIDAS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Esto</a:t>
            </a:r>
            <a:r>
              <a:rPr lang="en-US" sz="3200" dirty="0">
                <a:solidFill>
                  <a:schemeClr val="bg1"/>
                </a:solidFill>
              </a:rPr>
              <a:t> TRANSFORMARÁ la forma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de </a:t>
            </a:r>
            <a:r>
              <a:rPr lang="en-US" sz="3200" dirty="0" err="1">
                <a:solidFill>
                  <a:schemeClr val="bg1"/>
                </a:solidFill>
              </a:rPr>
              <a:t>consumo</a:t>
            </a:r>
            <a:r>
              <a:rPr lang="en-US" sz="3200" dirty="0">
                <a:solidFill>
                  <a:schemeClr val="bg1"/>
                </a:solidFill>
              </a:rPr>
              <a:t> de Internet </a:t>
            </a:r>
            <a:r>
              <a:rPr lang="en-US" sz="3200" dirty="0" err="1">
                <a:solidFill>
                  <a:schemeClr val="bg1"/>
                </a:solidFill>
              </a:rPr>
              <a:t>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futuro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s-ES" sz="4800" b="1" dirty="0">
                <a:solidFill>
                  <a:schemeClr val="bg1"/>
                </a:solidFill>
              </a:rPr>
              <a:t>¡Vamos a estar a la vanguardia!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A879DF-8979-4257-8C61-518934D11E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39" y="2700933"/>
            <a:ext cx="1023270" cy="592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4000F-FFDA-4243-B2BA-0AD1E84898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45772"/>
          <a:stretch/>
        </p:blipFill>
        <p:spPr>
          <a:xfrm>
            <a:off x="1671016" y="3775446"/>
            <a:ext cx="2934115" cy="3226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46C04E-9542-4BA3-9422-B53C5B738A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2208"/>
          <a:stretch/>
        </p:blipFill>
        <p:spPr>
          <a:xfrm>
            <a:off x="121134" y="4220142"/>
            <a:ext cx="6029190" cy="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Chance Page</dc:creator>
  <cp:lastModifiedBy>Bindu Sadder</cp:lastModifiedBy>
  <cp:revision>12</cp:revision>
  <dcterms:created xsi:type="dcterms:W3CDTF">2022-03-22T23:42:22Z</dcterms:created>
  <dcterms:modified xsi:type="dcterms:W3CDTF">2022-03-30T14:30:05Z</dcterms:modified>
</cp:coreProperties>
</file>